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49" r:id="rId2"/>
    <p:sldId id="277" r:id="rId3"/>
    <p:sldId id="278" r:id="rId4"/>
    <p:sldId id="279" r:id="rId5"/>
    <p:sldId id="280" r:id="rId6"/>
    <p:sldId id="281" r:id="rId7"/>
    <p:sldId id="289" r:id="rId8"/>
    <p:sldId id="290" r:id="rId9"/>
    <p:sldId id="29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350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871"/>
    <a:srgbClr val="FF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7438F-C4FF-4D30-82CE-64832BA6499E}" v="173" dt="2024-01-29T19:31:20.35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NAYRAND" userId="8a9c04a9-3a9d-4d50-9d13-2f1138ea4ba5" providerId="ADAL" clId="{34E51BDA-F874-44A6-AD78-F1D746E45F16}"/>
    <pc:docChg chg="undo redo custSel addSld modSld sldOrd">
      <pc:chgData name="Nicolas NAYRAND" userId="8a9c04a9-3a9d-4d50-9d13-2f1138ea4ba5" providerId="ADAL" clId="{34E51BDA-F874-44A6-AD78-F1D746E45F16}" dt="2024-01-04T15:43:23.213" v="7144" actId="113"/>
      <pc:docMkLst>
        <pc:docMk/>
      </pc:docMkLst>
      <pc:sldChg chg="addSp modSp mod">
        <pc:chgData name="Nicolas NAYRAND" userId="8a9c04a9-3a9d-4d50-9d13-2f1138ea4ba5" providerId="ADAL" clId="{34E51BDA-F874-44A6-AD78-F1D746E45F16}" dt="2024-01-04T15:29:15.766" v="7010" actId="20577"/>
        <pc:sldMkLst>
          <pc:docMk/>
          <pc:sldMk cId="950653824" sldId="275"/>
        </pc:sldMkLst>
        <pc:spChg chg="mod">
          <ac:chgData name="Nicolas NAYRAND" userId="8a9c04a9-3a9d-4d50-9d13-2f1138ea4ba5" providerId="ADAL" clId="{34E51BDA-F874-44A6-AD78-F1D746E45F16}" dt="2024-01-03T14:35:10.265" v="2946" actId="20577"/>
          <ac:spMkLst>
            <pc:docMk/>
            <pc:sldMk cId="950653824" sldId="275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4:58:53.411" v="6190" actId="20577"/>
          <ac:spMkLst>
            <pc:docMk/>
            <pc:sldMk cId="950653824" sldId="275"/>
            <ac:spMk id="17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9:15.766" v="7010" actId="20577"/>
          <ac:spMkLst>
            <pc:docMk/>
            <pc:sldMk cId="950653824" sldId="275"/>
            <ac:spMk id="179" creationId="{00000000-0000-0000-0000-000000000000}"/>
          </ac:spMkLst>
        </pc:spChg>
        <pc:picChg chg="add mod modCrop">
          <ac:chgData name="Nicolas NAYRAND" userId="8a9c04a9-3a9d-4d50-9d13-2f1138ea4ba5" providerId="ADAL" clId="{34E51BDA-F874-44A6-AD78-F1D746E45F16}" dt="2024-01-03T12:42:19.020" v="142" actId="732"/>
          <ac:picMkLst>
            <pc:docMk/>
            <pc:sldMk cId="950653824" sldId="275"/>
            <ac:picMk id="3" creationId="{50EF6FD7-9EE6-519B-87E5-E186F62A53E1}"/>
          </ac:picMkLst>
        </pc:picChg>
      </pc:sldChg>
      <pc:sldChg chg="addSp modSp mod">
        <pc:chgData name="Nicolas NAYRAND" userId="8a9c04a9-3a9d-4d50-9d13-2f1138ea4ba5" providerId="ADAL" clId="{34E51BDA-F874-44A6-AD78-F1D746E45F16}" dt="2024-01-04T15:29:10.762" v="7006" actId="20577"/>
        <pc:sldMkLst>
          <pc:docMk/>
          <pc:sldMk cId="397123048" sldId="277"/>
        </pc:sldMkLst>
        <pc:spChg chg="mod">
          <ac:chgData name="Nicolas NAYRAND" userId="8a9c04a9-3a9d-4d50-9d13-2f1138ea4ba5" providerId="ADAL" clId="{34E51BDA-F874-44A6-AD78-F1D746E45F16}" dt="2024-01-04T14:59:01.196" v="6191" actId="20577"/>
          <ac:spMkLst>
            <pc:docMk/>
            <pc:sldMk cId="397123048" sldId="277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13:55.163" v="6470" actId="20577"/>
          <ac:spMkLst>
            <pc:docMk/>
            <pc:sldMk cId="397123048" sldId="277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3:44:21.603" v="1403" actId="20577"/>
          <ac:spMkLst>
            <pc:docMk/>
            <pc:sldMk cId="397123048" sldId="277"/>
            <ac:spMk id="178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9:10.762" v="7006" actId="20577"/>
          <ac:spMkLst>
            <pc:docMk/>
            <pc:sldMk cId="397123048" sldId="277"/>
            <ac:spMk id="179" creationId="{00000000-0000-0000-0000-000000000000}"/>
          </ac:spMkLst>
        </pc:spChg>
        <pc:picChg chg="add mod">
          <ac:chgData name="Nicolas NAYRAND" userId="8a9c04a9-3a9d-4d50-9d13-2f1138ea4ba5" providerId="ADAL" clId="{34E51BDA-F874-44A6-AD78-F1D746E45F16}" dt="2024-01-03T12:42:25.658" v="143"/>
          <ac:picMkLst>
            <pc:docMk/>
            <pc:sldMk cId="397123048" sldId="277"/>
            <ac:picMk id="2" creationId="{691ADB63-8B8B-A9B3-9166-849DF96E3AA1}"/>
          </ac:picMkLst>
        </pc:picChg>
      </pc:sldChg>
      <pc:sldChg chg="modSp add mod">
        <pc:chgData name="Nicolas NAYRAND" userId="8a9c04a9-3a9d-4d50-9d13-2f1138ea4ba5" providerId="ADAL" clId="{34E51BDA-F874-44A6-AD78-F1D746E45F16}" dt="2024-01-04T15:35:03.779" v="7085" actId="20577"/>
        <pc:sldMkLst>
          <pc:docMk/>
          <pc:sldMk cId="4137001354" sldId="278"/>
        </pc:sldMkLst>
        <pc:spChg chg="mod">
          <ac:chgData name="Nicolas NAYRAND" userId="8a9c04a9-3a9d-4d50-9d13-2f1138ea4ba5" providerId="ADAL" clId="{34E51BDA-F874-44A6-AD78-F1D746E45F16}" dt="2024-01-04T14:59:07.523" v="6192" actId="20577"/>
          <ac:spMkLst>
            <pc:docMk/>
            <pc:sldMk cId="4137001354" sldId="278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35:03.779" v="7085" actId="20577"/>
          <ac:spMkLst>
            <pc:docMk/>
            <pc:sldMk cId="4137001354" sldId="278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3:44:27.712" v="1404"/>
          <ac:spMkLst>
            <pc:docMk/>
            <pc:sldMk cId="4137001354" sldId="278"/>
            <ac:spMk id="178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9:06.013" v="7002" actId="20577"/>
          <ac:spMkLst>
            <pc:docMk/>
            <pc:sldMk cId="4137001354" sldId="278"/>
            <ac:spMk id="179" creationId="{00000000-0000-0000-0000-000000000000}"/>
          </ac:spMkLst>
        </pc:spChg>
      </pc:sldChg>
      <pc:sldChg chg="modSp add mod">
        <pc:chgData name="Nicolas NAYRAND" userId="8a9c04a9-3a9d-4d50-9d13-2f1138ea4ba5" providerId="ADAL" clId="{34E51BDA-F874-44A6-AD78-F1D746E45F16}" dt="2024-01-04T15:29:01.621" v="6998" actId="20577"/>
        <pc:sldMkLst>
          <pc:docMk/>
          <pc:sldMk cId="2974136263" sldId="279"/>
        </pc:sldMkLst>
        <pc:spChg chg="mod">
          <ac:chgData name="Nicolas NAYRAND" userId="8a9c04a9-3a9d-4d50-9d13-2f1138ea4ba5" providerId="ADAL" clId="{34E51BDA-F874-44A6-AD78-F1D746E45F16}" dt="2024-01-04T14:59:11.231" v="6193" actId="20577"/>
          <ac:spMkLst>
            <pc:docMk/>
            <pc:sldMk cId="2974136263" sldId="279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4:28:50.189" v="2632" actId="20577"/>
          <ac:spMkLst>
            <pc:docMk/>
            <pc:sldMk cId="2974136263" sldId="279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3:37:15.878" v="1348" actId="20577"/>
          <ac:spMkLst>
            <pc:docMk/>
            <pc:sldMk cId="2974136263" sldId="279"/>
            <ac:spMk id="178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9:01.621" v="6998" actId="20577"/>
          <ac:spMkLst>
            <pc:docMk/>
            <pc:sldMk cId="2974136263" sldId="279"/>
            <ac:spMk id="179" creationId="{00000000-0000-0000-0000-000000000000}"/>
          </ac:spMkLst>
        </pc:spChg>
      </pc:sldChg>
      <pc:sldChg chg="addSp delSp modSp add mod">
        <pc:chgData name="Nicolas NAYRAND" userId="8a9c04a9-3a9d-4d50-9d13-2f1138ea4ba5" providerId="ADAL" clId="{34E51BDA-F874-44A6-AD78-F1D746E45F16}" dt="2024-01-04T15:39:38.124" v="7105" actId="208"/>
        <pc:sldMkLst>
          <pc:docMk/>
          <pc:sldMk cId="170378856" sldId="280"/>
        </pc:sldMkLst>
        <pc:spChg chg="add mod">
          <ac:chgData name="Nicolas NAYRAND" userId="8a9c04a9-3a9d-4d50-9d13-2f1138ea4ba5" providerId="ADAL" clId="{34E51BDA-F874-44A6-AD78-F1D746E45F16}" dt="2024-01-04T15:39:08.733" v="7102" actId="208"/>
          <ac:spMkLst>
            <pc:docMk/>
            <pc:sldMk cId="170378856" sldId="280"/>
            <ac:spMk id="3" creationId="{9F99F36E-1A04-CD6D-4FD6-0ED73EC9C76B}"/>
          </ac:spMkLst>
        </pc:spChg>
        <pc:spChg chg="add mod">
          <ac:chgData name="Nicolas NAYRAND" userId="8a9c04a9-3a9d-4d50-9d13-2f1138ea4ba5" providerId="ADAL" clId="{34E51BDA-F874-44A6-AD78-F1D746E45F16}" dt="2024-01-04T15:37:40.779" v="7092" actId="208"/>
          <ac:spMkLst>
            <pc:docMk/>
            <pc:sldMk cId="170378856" sldId="280"/>
            <ac:spMk id="5" creationId="{2728F3FD-6DFB-0B66-5123-A98B5693C8F0}"/>
          </ac:spMkLst>
        </pc:spChg>
        <pc:spChg chg="add mod">
          <ac:chgData name="Nicolas NAYRAND" userId="8a9c04a9-3a9d-4d50-9d13-2f1138ea4ba5" providerId="ADAL" clId="{34E51BDA-F874-44A6-AD78-F1D746E45F16}" dt="2024-01-04T15:38:41.220" v="7099" actId="208"/>
          <ac:spMkLst>
            <pc:docMk/>
            <pc:sldMk cId="170378856" sldId="280"/>
            <ac:spMk id="6" creationId="{E3ED195F-8BB2-7D02-761A-7641400DCD81}"/>
          </ac:spMkLst>
        </pc:spChg>
        <pc:spChg chg="mod">
          <ac:chgData name="Nicolas NAYRAND" userId="8a9c04a9-3a9d-4d50-9d13-2f1138ea4ba5" providerId="ADAL" clId="{34E51BDA-F874-44A6-AD78-F1D746E45F16}" dt="2024-01-04T14:59:22.493" v="6196" actId="6549"/>
          <ac:spMkLst>
            <pc:docMk/>
            <pc:sldMk cId="170378856" sldId="280"/>
            <ac:spMk id="7" creationId="{00000000-0000-0000-0000-000000000000}"/>
          </ac:spMkLst>
        </pc:spChg>
        <pc:spChg chg="add mod">
          <ac:chgData name="Nicolas NAYRAND" userId="8a9c04a9-3a9d-4d50-9d13-2f1138ea4ba5" providerId="ADAL" clId="{34E51BDA-F874-44A6-AD78-F1D746E45F16}" dt="2024-01-04T15:38:47.122" v="7100" actId="208"/>
          <ac:spMkLst>
            <pc:docMk/>
            <pc:sldMk cId="170378856" sldId="280"/>
            <ac:spMk id="8" creationId="{BD3FB25B-7D1D-2FF9-88D5-159F976AA38E}"/>
          </ac:spMkLst>
        </pc:spChg>
        <pc:spChg chg="add mod">
          <ac:chgData name="Nicolas NAYRAND" userId="8a9c04a9-3a9d-4d50-9d13-2f1138ea4ba5" providerId="ADAL" clId="{34E51BDA-F874-44A6-AD78-F1D746E45F16}" dt="2024-01-04T15:38:47.122" v="7100" actId="208"/>
          <ac:spMkLst>
            <pc:docMk/>
            <pc:sldMk cId="170378856" sldId="280"/>
            <ac:spMk id="9" creationId="{923AA71E-0705-B852-73BF-536C76FA06B9}"/>
          </ac:spMkLst>
        </pc:spChg>
        <pc:spChg chg="add mod">
          <ac:chgData name="Nicolas NAYRAND" userId="8a9c04a9-3a9d-4d50-9d13-2f1138ea4ba5" providerId="ADAL" clId="{34E51BDA-F874-44A6-AD78-F1D746E45F16}" dt="2024-01-04T15:39:38.124" v="7105" actId="208"/>
          <ac:spMkLst>
            <pc:docMk/>
            <pc:sldMk cId="170378856" sldId="280"/>
            <ac:spMk id="10" creationId="{46148D6D-4AE0-6C91-BDB1-B2BC736D1B34}"/>
          </ac:spMkLst>
        </pc:spChg>
        <pc:spChg chg="mod">
          <ac:chgData name="Nicolas NAYRAND" userId="8a9c04a9-3a9d-4d50-9d13-2f1138ea4ba5" providerId="ADAL" clId="{34E51BDA-F874-44A6-AD78-F1D746E45F16}" dt="2024-01-04T15:35:15.170" v="7086" actId="20577"/>
          <ac:spMkLst>
            <pc:docMk/>
            <pc:sldMk cId="170378856" sldId="280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4:12:37.620" v="2226" actId="6549"/>
          <ac:spMkLst>
            <pc:docMk/>
            <pc:sldMk cId="170378856" sldId="280"/>
            <ac:spMk id="178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56.277" v="6994" actId="20577"/>
          <ac:spMkLst>
            <pc:docMk/>
            <pc:sldMk cId="170378856" sldId="280"/>
            <ac:spMk id="179" creationId="{00000000-0000-0000-0000-000000000000}"/>
          </ac:spMkLst>
        </pc:spChg>
        <pc:grpChg chg="add mod">
          <ac:chgData name="Nicolas NAYRAND" userId="8a9c04a9-3a9d-4d50-9d13-2f1138ea4ba5" providerId="ADAL" clId="{34E51BDA-F874-44A6-AD78-F1D746E45F16}" dt="2024-01-03T15:48:27.439" v="5574" actId="1038"/>
          <ac:grpSpMkLst>
            <pc:docMk/>
            <pc:sldMk cId="170378856" sldId="280"/>
            <ac:grpSpMk id="11" creationId="{232320C1-B5DC-C5B8-F711-9B672E1F9251}"/>
          </ac:grpSpMkLst>
        </pc:grpChg>
        <pc:picChg chg="add mod modCrop">
          <ac:chgData name="Nicolas NAYRAND" userId="8a9c04a9-3a9d-4d50-9d13-2f1138ea4ba5" providerId="ADAL" clId="{34E51BDA-F874-44A6-AD78-F1D746E45F16}" dt="2024-01-03T15:45:28.210" v="5451" actId="164"/>
          <ac:picMkLst>
            <pc:docMk/>
            <pc:sldMk cId="170378856" sldId="280"/>
            <ac:picMk id="4" creationId="{8AE8DCC2-C435-41DD-9621-32A9A213CF21}"/>
          </ac:picMkLst>
        </pc:picChg>
        <pc:cxnChg chg="add del mod">
          <ac:chgData name="Nicolas NAYRAND" userId="8a9c04a9-3a9d-4d50-9d13-2f1138ea4ba5" providerId="ADAL" clId="{34E51BDA-F874-44A6-AD78-F1D746E45F16}" dt="2024-01-04T15:39:11.337" v="7103" actId="208"/>
          <ac:cxnSpMkLst>
            <pc:docMk/>
            <pc:sldMk cId="170378856" sldId="280"/>
            <ac:cxnSpMk id="13" creationId="{194F9375-53B5-3BBD-67F9-9E4D214E511B}"/>
          </ac:cxnSpMkLst>
        </pc:cxnChg>
        <pc:cxnChg chg="add mod">
          <ac:chgData name="Nicolas NAYRAND" userId="8a9c04a9-3a9d-4d50-9d13-2f1138ea4ba5" providerId="ADAL" clId="{34E51BDA-F874-44A6-AD78-F1D746E45F16}" dt="2024-01-04T15:36:45.050" v="7088" actId="208"/>
          <ac:cxnSpMkLst>
            <pc:docMk/>
            <pc:sldMk cId="170378856" sldId="280"/>
            <ac:cxnSpMk id="21" creationId="{C58DAE51-C234-4754-018A-8284B9832074}"/>
          </ac:cxnSpMkLst>
        </pc:cxnChg>
        <pc:cxnChg chg="add mod">
          <ac:chgData name="Nicolas NAYRAND" userId="8a9c04a9-3a9d-4d50-9d13-2f1138ea4ba5" providerId="ADAL" clId="{34E51BDA-F874-44A6-AD78-F1D746E45F16}" dt="2024-01-04T15:38:36.381" v="7098" actId="208"/>
          <ac:cxnSpMkLst>
            <pc:docMk/>
            <pc:sldMk cId="170378856" sldId="280"/>
            <ac:cxnSpMk id="24" creationId="{139AE628-54F6-68F7-732D-51224DEF2E71}"/>
          </ac:cxnSpMkLst>
        </pc:cxnChg>
        <pc:cxnChg chg="add mod">
          <ac:chgData name="Nicolas NAYRAND" userId="8a9c04a9-3a9d-4d50-9d13-2f1138ea4ba5" providerId="ADAL" clId="{34E51BDA-F874-44A6-AD78-F1D746E45F16}" dt="2024-01-04T15:38:36.381" v="7098" actId="208"/>
          <ac:cxnSpMkLst>
            <pc:docMk/>
            <pc:sldMk cId="170378856" sldId="280"/>
            <ac:cxnSpMk id="27" creationId="{5E556227-D08D-641B-2CE1-F9CD2CDF57AF}"/>
          </ac:cxnSpMkLst>
        </pc:cxnChg>
        <pc:cxnChg chg="add mod">
          <ac:chgData name="Nicolas NAYRAND" userId="8a9c04a9-3a9d-4d50-9d13-2f1138ea4ba5" providerId="ADAL" clId="{34E51BDA-F874-44A6-AD78-F1D746E45F16}" dt="2024-01-04T15:38:36.381" v="7098" actId="208"/>
          <ac:cxnSpMkLst>
            <pc:docMk/>
            <pc:sldMk cId="170378856" sldId="280"/>
            <ac:cxnSpMk id="29" creationId="{17FBB118-DEB0-5635-9FFD-1117E1281EF1}"/>
          </ac:cxnSpMkLst>
        </pc:cxnChg>
        <pc:cxnChg chg="add del mod">
          <ac:chgData name="Nicolas NAYRAND" userId="8a9c04a9-3a9d-4d50-9d13-2f1138ea4ba5" providerId="ADAL" clId="{34E51BDA-F874-44A6-AD78-F1D746E45F16}" dt="2024-01-03T15:50:59.761" v="5629" actId="11529"/>
          <ac:cxnSpMkLst>
            <pc:docMk/>
            <pc:sldMk cId="170378856" sldId="280"/>
            <ac:cxnSpMk id="163" creationId="{374EC6C6-6A9D-68FC-86B8-63D0817191D8}"/>
          </ac:cxnSpMkLst>
        </pc:cxnChg>
        <pc:cxnChg chg="add mod">
          <ac:chgData name="Nicolas NAYRAND" userId="8a9c04a9-3a9d-4d50-9d13-2f1138ea4ba5" providerId="ADAL" clId="{34E51BDA-F874-44A6-AD78-F1D746E45F16}" dt="2024-01-04T15:39:34.437" v="7104" actId="208"/>
          <ac:cxnSpMkLst>
            <pc:docMk/>
            <pc:sldMk cId="170378856" sldId="280"/>
            <ac:cxnSpMk id="180" creationId="{2FDA2E24-0AB8-A807-078E-E7AD7B214746}"/>
          </ac:cxnSpMkLst>
        </pc:cxnChg>
      </pc:sldChg>
      <pc:sldChg chg="addSp delSp modSp add mod">
        <pc:chgData name="Nicolas NAYRAND" userId="8a9c04a9-3a9d-4d50-9d13-2f1138ea4ba5" providerId="ADAL" clId="{34E51BDA-F874-44A6-AD78-F1D746E45F16}" dt="2024-01-04T15:28:51.363" v="6990" actId="20577"/>
        <pc:sldMkLst>
          <pc:docMk/>
          <pc:sldMk cId="214855222" sldId="281"/>
        </pc:sldMkLst>
        <pc:spChg chg="mod">
          <ac:chgData name="Nicolas NAYRAND" userId="8a9c04a9-3a9d-4d50-9d13-2f1138ea4ba5" providerId="ADAL" clId="{34E51BDA-F874-44A6-AD78-F1D746E45F16}" dt="2024-01-04T14:59:26.833" v="6197" actId="6549"/>
          <ac:spMkLst>
            <pc:docMk/>
            <pc:sldMk cId="214855222" sldId="281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15:09.479" v="6482" actId="113"/>
          <ac:spMkLst>
            <pc:docMk/>
            <pc:sldMk cId="214855222" sldId="281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5:03:09.874" v="3578" actId="20577"/>
          <ac:spMkLst>
            <pc:docMk/>
            <pc:sldMk cId="214855222" sldId="281"/>
            <ac:spMk id="178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51.363" v="6990" actId="20577"/>
          <ac:spMkLst>
            <pc:docMk/>
            <pc:sldMk cId="214855222" sldId="281"/>
            <ac:spMk id="179" creationId="{00000000-0000-0000-0000-000000000000}"/>
          </ac:spMkLst>
        </pc:spChg>
        <pc:picChg chg="add del mod">
          <ac:chgData name="Nicolas NAYRAND" userId="8a9c04a9-3a9d-4d50-9d13-2f1138ea4ba5" providerId="ADAL" clId="{34E51BDA-F874-44A6-AD78-F1D746E45F16}" dt="2024-01-03T15:11:54.863" v="4068" actId="478"/>
          <ac:picMkLst>
            <pc:docMk/>
            <pc:sldMk cId="214855222" sldId="281"/>
            <ac:picMk id="4" creationId="{F5014A63-9708-FBCE-3539-11B884A26EB8}"/>
          </ac:picMkLst>
        </pc:picChg>
        <pc:picChg chg="add del mod">
          <ac:chgData name="Nicolas NAYRAND" userId="8a9c04a9-3a9d-4d50-9d13-2f1138ea4ba5" providerId="ADAL" clId="{34E51BDA-F874-44A6-AD78-F1D746E45F16}" dt="2024-01-03T15:11:55.581" v="4069" actId="478"/>
          <ac:picMkLst>
            <pc:docMk/>
            <pc:sldMk cId="214855222" sldId="281"/>
            <ac:picMk id="6" creationId="{18068D4D-6857-CA13-BB92-6E458C5BA937}"/>
          </ac:picMkLst>
        </pc:picChg>
      </pc:sldChg>
      <pc:sldChg chg="addSp delSp modSp add mod">
        <pc:chgData name="Nicolas NAYRAND" userId="8a9c04a9-3a9d-4d50-9d13-2f1138ea4ba5" providerId="ADAL" clId="{34E51BDA-F874-44A6-AD78-F1D746E45F16}" dt="2024-01-04T15:33:56.721" v="7079" actId="164"/>
        <pc:sldMkLst>
          <pc:docMk/>
          <pc:sldMk cId="1146937896" sldId="282"/>
        </pc:sldMkLst>
        <pc:spChg chg="add mod">
          <ac:chgData name="Nicolas NAYRAND" userId="8a9c04a9-3a9d-4d50-9d13-2f1138ea4ba5" providerId="ADAL" clId="{34E51BDA-F874-44A6-AD78-F1D746E45F16}" dt="2024-01-04T15:24:24.292" v="6827" actId="164"/>
          <ac:spMkLst>
            <pc:docMk/>
            <pc:sldMk cId="1146937896" sldId="282"/>
            <ac:spMk id="3" creationId="{65EEDCD3-16C3-488C-20A1-E152DF073760}"/>
          </ac:spMkLst>
        </pc:spChg>
        <pc:spChg chg="add mod">
          <ac:chgData name="Nicolas NAYRAND" userId="8a9c04a9-3a9d-4d50-9d13-2f1138ea4ba5" providerId="ADAL" clId="{34E51BDA-F874-44A6-AD78-F1D746E45F16}" dt="2024-01-04T15:33:56.721" v="7079" actId="164"/>
          <ac:spMkLst>
            <pc:docMk/>
            <pc:sldMk cId="1146937896" sldId="282"/>
            <ac:spMk id="5" creationId="{ECC1C665-5364-884C-856D-DE33768C9BE8}"/>
          </ac:spMkLst>
        </pc:spChg>
        <pc:spChg chg="mod">
          <ac:chgData name="Nicolas NAYRAND" userId="8a9c04a9-3a9d-4d50-9d13-2f1138ea4ba5" providerId="ADAL" clId="{34E51BDA-F874-44A6-AD78-F1D746E45F16}" dt="2024-01-04T14:59:46.348" v="6201" actId="6549"/>
          <ac:spMkLst>
            <pc:docMk/>
            <pc:sldMk cId="1146937896" sldId="282"/>
            <ac:spMk id="7" creationId="{00000000-0000-0000-0000-000000000000}"/>
          </ac:spMkLst>
        </pc:spChg>
        <pc:spChg chg="del">
          <ac:chgData name="Nicolas NAYRAND" userId="8a9c04a9-3a9d-4d50-9d13-2f1138ea4ba5" providerId="ADAL" clId="{34E51BDA-F874-44A6-AD78-F1D746E45F16}" dt="2024-01-03T14:18:26.077" v="2413" actId="478"/>
          <ac:spMkLst>
            <pc:docMk/>
            <pc:sldMk cId="1146937896" sldId="282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4:18:17.380" v="2412" actId="20577"/>
          <ac:spMkLst>
            <pc:docMk/>
            <pc:sldMk cId="1146937896" sldId="282"/>
            <ac:spMk id="178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30.827" v="6974" actId="20577"/>
          <ac:spMkLst>
            <pc:docMk/>
            <pc:sldMk cId="1146937896" sldId="282"/>
            <ac:spMk id="179" creationId="{00000000-0000-0000-0000-000000000000}"/>
          </ac:spMkLst>
        </pc:spChg>
        <pc:grpChg chg="add del mod">
          <ac:chgData name="Nicolas NAYRAND" userId="8a9c04a9-3a9d-4d50-9d13-2f1138ea4ba5" providerId="ADAL" clId="{34E51BDA-F874-44A6-AD78-F1D746E45F16}" dt="2024-01-04T15:33:56.721" v="7079" actId="164"/>
          <ac:grpSpMkLst>
            <pc:docMk/>
            <pc:sldMk cId="1146937896" sldId="282"/>
            <ac:grpSpMk id="4" creationId="{74324FDD-FC80-A7B1-1545-1F98917B257A}"/>
          </ac:grpSpMkLst>
        </pc:grpChg>
        <pc:grpChg chg="add mod">
          <ac:chgData name="Nicolas NAYRAND" userId="8a9c04a9-3a9d-4d50-9d13-2f1138ea4ba5" providerId="ADAL" clId="{34E51BDA-F874-44A6-AD78-F1D746E45F16}" dt="2024-01-04T15:33:56.721" v="7079" actId="164"/>
          <ac:grpSpMkLst>
            <pc:docMk/>
            <pc:sldMk cId="1146937896" sldId="282"/>
            <ac:grpSpMk id="6" creationId="{84A519BD-C48D-FFCF-0FC9-5E57AB484475}"/>
          </ac:grpSpMkLst>
        </pc:grpChg>
        <pc:picChg chg="add del mod modCrop">
          <ac:chgData name="Nicolas NAYRAND" userId="8a9c04a9-3a9d-4d50-9d13-2f1138ea4ba5" providerId="ADAL" clId="{34E51BDA-F874-44A6-AD78-F1D746E45F16}" dt="2024-01-03T14:47:40.831" v="3419" actId="478"/>
          <ac:picMkLst>
            <pc:docMk/>
            <pc:sldMk cId="1146937896" sldId="282"/>
            <ac:picMk id="4" creationId="{F78E8840-EF0D-AF00-444C-7EE4D6696BEC}"/>
          </ac:picMkLst>
        </pc:picChg>
        <pc:picChg chg="add del mod modCrop">
          <ac:chgData name="Nicolas NAYRAND" userId="8a9c04a9-3a9d-4d50-9d13-2f1138ea4ba5" providerId="ADAL" clId="{34E51BDA-F874-44A6-AD78-F1D746E45F16}" dt="2024-01-03T14:22:29.447" v="2430" actId="478"/>
          <ac:picMkLst>
            <pc:docMk/>
            <pc:sldMk cId="1146937896" sldId="282"/>
            <ac:picMk id="6" creationId="{427A69F1-98B3-7A6A-C73B-9AE6223246E9}"/>
          </ac:picMkLst>
        </pc:picChg>
        <pc:picChg chg="add mod">
          <ac:chgData name="Nicolas NAYRAND" userId="8a9c04a9-3a9d-4d50-9d13-2f1138ea4ba5" providerId="ADAL" clId="{34E51BDA-F874-44A6-AD78-F1D746E45F16}" dt="2024-01-04T15:24:24.292" v="6827" actId="164"/>
          <ac:picMkLst>
            <pc:docMk/>
            <pc:sldMk cId="1146937896" sldId="282"/>
            <ac:picMk id="9" creationId="{8ED530F5-6351-58D5-7671-0112696E9211}"/>
          </ac:picMkLst>
        </pc:picChg>
      </pc:sldChg>
      <pc:sldChg chg="addSp delSp modSp add mod">
        <pc:chgData name="Nicolas NAYRAND" userId="8a9c04a9-3a9d-4d50-9d13-2f1138ea4ba5" providerId="ADAL" clId="{34E51BDA-F874-44A6-AD78-F1D746E45F16}" dt="2024-01-04T15:34:02.345" v="7081" actId="164"/>
        <pc:sldMkLst>
          <pc:docMk/>
          <pc:sldMk cId="3166319966" sldId="283"/>
        </pc:sldMkLst>
        <pc:spChg chg="add mod">
          <ac:chgData name="Nicolas NAYRAND" userId="8a9c04a9-3a9d-4d50-9d13-2f1138ea4ba5" providerId="ADAL" clId="{34E51BDA-F874-44A6-AD78-F1D746E45F16}" dt="2024-01-04T15:24:13.783" v="6826" actId="164"/>
          <ac:spMkLst>
            <pc:docMk/>
            <pc:sldMk cId="3166319966" sldId="283"/>
            <ac:spMk id="3" creationId="{97482968-12AB-63DF-CB03-B7F10498B806}"/>
          </ac:spMkLst>
        </pc:spChg>
        <pc:spChg chg="add mod">
          <ac:chgData name="Nicolas NAYRAND" userId="8a9c04a9-3a9d-4d50-9d13-2f1138ea4ba5" providerId="ADAL" clId="{34E51BDA-F874-44A6-AD78-F1D746E45F16}" dt="2024-01-04T15:34:02.345" v="7081" actId="164"/>
          <ac:spMkLst>
            <pc:docMk/>
            <pc:sldMk cId="3166319966" sldId="283"/>
            <ac:spMk id="5" creationId="{18B56F64-C093-B914-4E08-2D457E5BE60D}"/>
          </ac:spMkLst>
        </pc:spChg>
        <pc:spChg chg="mod">
          <ac:chgData name="Nicolas NAYRAND" userId="8a9c04a9-3a9d-4d50-9d13-2f1138ea4ba5" providerId="ADAL" clId="{34E51BDA-F874-44A6-AD78-F1D746E45F16}" dt="2024-01-04T14:59:49.918" v="6202" actId="20577"/>
          <ac:spMkLst>
            <pc:docMk/>
            <pc:sldMk cId="3166319966" sldId="283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7:49.183" v="6960" actId="33524"/>
          <ac:spMkLst>
            <pc:docMk/>
            <pc:sldMk cId="3166319966" sldId="283"/>
            <ac:spMk id="179" creationId="{00000000-0000-0000-0000-000000000000}"/>
          </ac:spMkLst>
        </pc:spChg>
        <pc:grpChg chg="add del mod">
          <ac:chgData name="Nicolas NAYRAND" userId="8a9c04a9-3a9d-4d50-9d13-2f1138ea4ba5" providerId="ADAL" clId="{34E51BDA-F874-44A6-AD78-F1D746E45F16}" dt="2024-01-04T15:34:02.345" v="7081" actId="164"/>
          <ac:grpSpMkLst>
            <pc:docMk/>
            <pc:sldMk cId="3166319966" sldId="283"/>
            <ac:grpSpMk id="4" creationId="{C3B9BE29-E679-7FF5-4A42-D6742D02BF8C}"/>
          </ac:grpSpMkLst>
        </pc:grpChg>
        <pc:grpChg chg="add del mod">
          <ac:chgData name="Nicolas NAYRAND" userId="8a9c04a9-3a9d-4d50-9d13-2f1138ea4ba5" providerId="ADAL" clId="{34E51BDA-F874-44A6-AD78-F1D746E45F16}" dt="2024-01-03T14:48:13.691" v="3425" actId="478"/>
          <ac:grpSpMkLst>
            <pc:docMk/>
            <pc:sldMk cId="3166319966" sldId="283"/>
            <ac:grpSpMk id="5" creationId="{9E7CB4B9-6AAF-7174-AA9A-623EEC52C289}"/>
          </ac:grpSpMkLst>
        </pc:grpChg>
        <pc:grpChg chg="add mod">
          <ac:chgData name="Nicolas NAYRAND" userId="8a9c04a9-3a9d-4d50-9d13-2f1138ea4ba5" providerId="ADAL" clId="{34E51BDA-F874-44A6-AD78-F1D746E45F16}" dt="2024-01-04T15:34:02.345" v="7081" actId="164"/>
          <ac:grpSpMkLst>
            <pc:docMk/>
            <pc:sldMk cId="3166319966" sldId="283"/>
            <ac:grpSpMk id="6" creationId="{AD66A7C5-79CD-BA3A-DFE0-84B0CA598D38}"/>
          </ac:grpSpMkLst>
        </pc:grpChg>
        <pc:picChg chg="add mod modCrop">
          <ac:chgData name="Nicolas NAYRAND" userId="8a9c04a9-3a9d-4d50-9d13-2f1138ea4ba5" providerId="ADAL" clId="{34E51BDA-F874-44A6-AD78-F1D746E45F16}" dt="2024-01-03T14:24:20.364" v="2443" actId="164"/>
          <ac:picMkLst>
            <pc:docMk/>
            <pc:sldMk cId="3166319966" sldId="283"/>
            <ac:picMk id="3" creationId="{9C4A7D51-C780-E15E-F6CE-83F062BDFE70}"/>
          </ac:picMkLst>
        </pc:picChg>
        <pc:picChg chg="mod modCrop">
          <ac:chgData name="Nicolas NAYRAND" userId="8a9c04a9-3a9d-4d50-9d13-2f1138ea4ba5" providerId="ADAL" clId="{34E51BDA-F874-44A6-AD78-F1D746E45F16}" dt="2024-01-03T14:24:20.364" v="2443" actId="164"/>
          <ac:picMkLst>
            <pc:docMk/>
            <pc:sldMk cId="3166319966" sldId="283"/>
            <ac:picMk id="4" creationId="{F78E8840-EF0D-AF00-444C-7EE4D6696BEC}"/>
          </ac:picMkLst>
        </pc:picChg>
        <pc:picChg chg="del">
          <ac:chgData name="Nicolas NAYRAND" userId="8a9c04a9-3a9d-4d50-9d13-2f1138ea4ba5" providerId="ADAL" clId="{34E51BDA-F874-44A6-AD78-F1D746E45F16}" dt="2024-01-03T14:23:17.430" v="2434" actId="478"/>
          <ac:picMkLst>
            <pc:docMk/>
            <pc:sldMk cId="3166319966" sldId="283"/>
            <ac:picMk id="6" creationId="{427A69F1-98B3-7A6A-C73B-9AE6223246E9}"/>
          </ac:picMkLst>
        </pc:picChg>
        <pc:picChg chg="add del mod ord modCrop">
          <ac:chgData name="Nicolas NAYRAND" userId="8a9c04a9-3a9d-4d50-9d13-2f1138ea4ba5" providerId="ADAL" clId="{34E51BDA-F874-44A6-AD78-F1D746E45F16}" dt="2024-01-04T15:24:13.783" v="6826" actId="164"/>
          <ac:picMkLst>
            <pc:docMk/>
            <pc:sldMk cId="3166319966" sldId="283"/>
            <ac:picMk id="8" creationId="{A09FD0F0-A19D-6232-9390-8EAD5A87B583}"/>
          </ac:picMkLst>
        </pc:picChg>
        <pc:picChg chg="add mod modCrop">
          <ac:chgData name="Nicolas NAYRAND" userId="8a9c04a9-3a9d-4d50-9d13-2f1138ea4ba5" providerId="ADAL" clId="{34E51BDA-F874-44A6-AD78-F1D746E45F16}" dt="2024-01-04T15:24:13.783" v="6826" actId="164"/>
          <ac:picMkLst>
            <pc:docMk/>
            <pc:sldMk cId="3166319966" sldId="283"/>
            <ac:picMk id="10" creationId="{CE14923B-9B42-FD54-635F-4AE42622F0CF}"/>
          </ac:picMkLst>
        </pc:picChg>
      </pc:sldChg>
      <pc:sldChg chg="addSp delSp modSp add mod">
        <pc:chgData name="Nicolas NAYRAND" userId="8a9c04a9-3a9d-4d50-9d13-2f1138ea4ba5" providerId="ADAL" clId="{34E51BDA-F874-44A6-AD78-F1D746E45F16}" dt="2024-01-04T15:34:07.989" v="7083" actId="164"/>
        <pc:sldMkLst>
          <pc:docMk/>
          <pc:sldMk cId="482939454" sldId="284"/>
        </pc:sldMkLst>
        <pc:spChg chg="add mod">
          <ac:chgData name="Nicolas NAYRAND" userId="8a9c04a9-3a9d-4d50-9d13-2f1138ea4ba5" providerId="ADAL" clId="{34E51BDA-F874-44A6-AD78-F1D746E45F16}" dt="2024-01-04T15:24:04.502" v="6825" actId="164"/>
          <ac:spMkLst>
            <pc:docMk/>
            <pc:sldMk cId="482939454" sldId="284"/>
            <ac:spMk id="3" creationId="{D2245881-4766-C06D-18A2-FD8833CD5890}"/>
          </ac:spMkLst>
        </pc:spChg>
        <pc:spChg chg="add mod">
          <ac:chgData name="Nicolas NAYRAND" userId="8a9c04a9-3a9d-4d50-9d13-2f1138ea4ba5" providerId="ADAL" clId="{34E51BDA-F874-44A6-AD78-F1D746E45F16}" dt="2024-01-04T15:24:04.502" v="6825" actId="164"/>
          <ac:spMkLst>
            <pc:docMk/>
            <pc:sldMk cId="482939454" sldId="284"/>
            <ac:spMk id="4" creationId="{E5FD3FA7-AC3F-E240-7209-84D69FD1559F}"/>
          </ac:spMkLst>
        </pc:spChg>
        <pc:spChg chg="add mod">
          <ac:chgData name="Nicolas NAYRAND" userId="8a9c04a9-3a9d-4d50-9d13-2f1138ea4ba5" providerId="ADAL" clId="{34E51BDA-F874-44A6-AD78-F1D746E45F16}" dt="2024-01-04T15:24:04.502" v="6825" actId="164"/>
          <ac:spMkLst>
            <pc:docMk/>
            <pc:sldMk cId="482939454" sldId="284"/>
            <ac:spMk id="5" creationId="{485119B1-E1CB-079A-6D6A-2DC4C2CE0504}"/>
          </ac:spMkLst>
        </pc:spChg>
        <pc:spChg chg="mod">
          <ac:chgData name="Nicolas NAYRAND" userId="8a9c04a9-3a9d-4d50-9d13-2f1138ea4ba5" providerId="ADAL" clId="{34E51BDA-F874-44A6-AD78-F1D746E45F16}" dt="2024-01-04T14:59:53.895" v="6203" actId="6549"/>
          <ac:spMkLst>
            <pc:docMk/>
            <pc:sldMk cId="482939454" sldId="284"/>
            <ac:spMk id="7" creationId="{00000000-0000-0000-0000-000000000000}"/>
          </ac:spMkLst>
        </pc:spChg>
        <pc:spChg chg="add mod">
          <ac:chgData name="Nicolas NAYRAND" userId="8a9c04a9-3a9d-4d50-9d13-2f1138ea4ba5" providerId="ADAL" clId="{34E51BDA-F874-44A6-AD78-F1D746E45F16}" dt="2024-01-04T15:34:07.989" v="7083" actId="164"/>
          <ac:spMkLst>
            <pc:docMk/>
            <pc:sldMk cId="482939454" sldId="284"/>
            <ac:spMk id="9" creationId="{107C4EC2-DF21-D168-D060-31AE7D8DD18C}"/>
          </ac:spMkLst>
        </pc:spChg>
        <pc:spChg chg="mod">
          <ac:chgData name="Nicolas NAYRAND" userId="8a9c04a9-3a9d-4d50-9d13-2f1138ea4ba5" providerId="ADAL" clId="{34E51BDA-F874-44A6-AD78-F1D746E45F16}" dt="2024-01-04T15:27:57.650" v="6962" actId="20577"/>
          <ac:spMkLst>
            <pc:docMk/>
            <pc:sldMk cId="482939454" sldId="284"/>
            <ac:spMk id="179" creationId="{00000000-0000-0000-0000-000000000000}"/>
          </ac:spMkLst>
        </pc:spChg>
        <pc:grpChg chg="add del mod">
          <ac:chgData name="Nicolas NAYRAND" userId="8a9c04a9-3a9d-4d50-9d13-2f1138ea4ba5" providerId="ADAL" clId="{34E51BDA-F874-44A6-AD78-F1D746E45F16}" dt="2024-01-04T15:34:07.989" v="7083" actId="164"/>
          <ac:grpSpMkLst>
            <pc:docMk/>
            <pc:sldMk cId="482939454" sldId="284"/>
            <ac:grpSpMk id="6" creationId="{3D47A14D-A196-0A93-894E-B07F1A535AFA}"/>
          </ac:grpSpMkLst>
        </pc:grpChg>
        <pc:grpChg chg="add mod">
          <ac:chgData name="Nicolas NAYRAND" userId="8a9c04a9-3a9d-4d50-9d13-2f1138ea4ba5" providerId="ADAL" clId="{34E51BDA-F874-44A6-AD78-F1D746E45F16}" dt="2024-01-04T15:24:04.502" v="6825" actId="164"/>
          <ac:grpSpMkLst>
            <pc:docMk/>
            <pc:sldMk cId="482939454" sldId="284"/>
            <ac:grpSpMk id="11" creationId="{CDEB77BA-AD64-9A35-3AA6-8D33FFCF7F6A}"/>
          </ac:grpSpMkLst>
        </pc:grpChg>
        <pc:grpChg chg="add mod">
          <ac:chgData name="Nicolas NAYRAND" userId="8a9c04a9-3a9d-4d50-9d13-2f1138ea4ba5" providerId="ADAL" clId="{34E51BDA-F874-44A6-AD78-F1D746E45F16}" dt="2024-01-04T15:34:07.989" v="7083" actId="164"/>
          <ac:grpSpMkLst>
            <pc:docMk/>
            <pc:sldMk cId="482939454" sldId="284"/>
            <ac:grpSpMk id="12" creationId="{142AD895-59C0-E1E5-F054-5572588E843D}"/>
          </ac:grpSpMkLst>
        </pc:grpChg>
        <pc:picChg chg="add del mod">
          <ac:chgData name="Nicolas NAYRAND" userId="8a9c04a9-3a9d-4d50-9d13-2f1138ea4ba5" providerId="ADAL" clId="{34E51BDA-F874-44A6-AD78-F1D746E45F16}" dt="2024-01-03T14:25:08.210" v="2489" actId="478"/>
          <ac:picMkLst>
            <pc:docMk/>
            <pc:sldMk cId="482939454" sldId="284"/>
            <ac:picMk id="3" creationId="{6F1B90FE-2E05-6FBA-52A8-F1553E8C143D}"/>
          </ac:picMkLst>
        </pc:picChg>
        <pc:picChg chg="del">
          <ac:chgData name="Nicolas NAYRAND" userId="8a9c04a9-3a9d-4d50-9d13-2f1138ea4ba5" providerId="ADAL" clId="{34E51BDA-F874-44A6-AD78-F1D746E45F16}" dt="2024-01-03T14:24:30.526" v="2444" actId="478"/>
          <ac:picMkLst>
            <pc:docMk/>
            <pc:sldMk cId="482939454" sldId="284"/>
            <ac:picMk id="4" creationId="{F78E8840-EF0D-AF00-444C-7EE4D6696BEC}"/>
          </ac:picMkLst>
        </pc:picChg>
        <pc:picChg chg="del mod">
          <ac:chgData name="Nicolas NAYRAND" userId="8a9c04a9-3a9d-4d50-9d13-2f1138ea4ba5" providerId="ADAL" clId="{34E51BDA-F874-44A6-AD78-F1D746E45F16}" dt="2024-01-03T14:50:22.567" v="3434" actId="478"/>
          <ac:picMkLst>
            <pc:docMk/>
            <pc:sldMk cId="482939454" sldId="284"/>
            <ac:picMk id="6" creationId="{427A69F1-98B3-7A6A-C73B-9AE6223246E9}"/>
          </ac:picMkLst>
        </pc:picChg>
        <pc:picChg chg="add mod">
          <ac:chgData name="Nicolas NAYRAND" userId="8a9c04a9-3a9d-4d50-9d13-2f1138ea4ba5" providerId="ADAL" clId="{34E51BDA-F874-44A6-AD78-F1D746E45F16}" dt="2024-01-03T14:51:53.207" v="3444" actId="164"/>
          <ac:picMkLst>
            <pc:docMk/>
            <pc:sldMk cId="482939454" sldId="284"/>
            <ac:picMk id="8" creationId="{4C58095B-A265-77F3-8077-4D8E2CF64756}"/>
          </ac:picMkLst>
        </pc:picChg>
        <pc:picChg chg="add mod">
          <ac:chgData name="Nicolas NAYRAND" userId="8a9c04a9-3a9d-4d50-9d13-2f1138ea4ba5" providerId="ADAL" clId="{34E51BDA-F874-44A6-AD78-F1D746E45F16}" dt="2024-01-03T14:51:53.207" v="3444" actId="164"/>
          <ac:picMkLst>
            <pc:docMk/>
            <pc:sldMk cId="482939454" sldId="284"/>
            <ac:picMk id="10" creationId="{F86613F5-6CEA-CEED-1579-1B44116A0978}"/>
          </ac:picMkLst>
        </pc:picChg>
      </pc:sldChg>
      <pc:sldChg chg="addSp delSp modSp add mod">
        <pc:chgData name="Nicolas NAYRAND" userId="8a9c04a9-3a9d-4d50-9d13-2f1138ea4ba5" providerId="ADAL" clId="{34E51BDA-F874-44A6-AD78-F1D746E45F16}" dt="2024-01-04T15:28:02.612" v="6964" actId="20577"/>
        <pc:sldMkLst>
          <pc:docMk/>
          <pc:sldMk cId="1883483680" sldId="285"/>
        </pc:sldMkLst>
        <pc:spChg chg="add mod">
          <ac:chgData name="Nicolas NAYRAND" userId="8a9c04a9-3a9d-4d50-9d13-2f1138ea4ba5" providerId="ADAL" clId="{34E51BDA-F874-44A6-AD78-F1D746E45F16}" dt="2024-01-04T15:25:19.522" v="6848" actId="164"/>
          <ac:spMkLst>
            <pc:docMk/>
            <pc:sldMk cId="1883483680" sldId="285"/>
            <ac:spMk id="3" creationId="{6EE74738-DB93-FC9E-D7D4-7B671F35F468}"/>
          </ac:spMkLst>
        </pc:spChg>
        <pc:spChg chg="add mod">
          <ac:chgData name="Nicolas NAYRAND" userId="8a9c04a9-3a9d-4d50-9d13-2f1138ea4ba5" providerId="ADAL" clId="{34E51BDA-F874-44A6-AD78-F1D746E45F16}" dt="2024-01-04T15:25:19.522" v="6848" actId="164"/>
          <ac:spMkLst>
            <pc:docMk/>
            <pc:sldMk cId="1883483680" sldId="285"/>
            <ac:spMk id="4" creationId="{6456A1F2-7F5E-35AE-22C6-C9606875DD42}"/>
          </ac:spMkLst>
        </pc:spChg>
        <pc:spChg chg="mod">
          <ac:chgData name="Nicolas NAYRAND" userId="8a9c04a9-3a9d-4d50-9d13-2f1138ea4ba5" providerId="ADAL" clId="{34E51BDA-F874-44A6-AD78-F1D746E45F16}" dt="2024-01-04T14:59:57.757" v="6204" actId="6549"/>
          <ac:spMkLst>
            <pc:docMk/>
            <pc:sldMk cId="1883483680" sldId="285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4:40:51.945" v="3107" actId="20577"/>
          <ac:spMkLst>
            <pc:docMk/>
            <pc:sldMk cId="1883483680" sldId="285"/>
            <ac:spMk id="178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02.612" v="6964" actId="20577"/>
          <ac:spMkLst>
            <pc:docMk/>
            <pc:sldMk cId="1883483680" sldId="285"/>
            <ac:spMk id="179" creationId="{00000000-0000-0000-0000-000000000000}"/>
          </ac:spMkLst>
        </pc:spChg>
        <pc:grpChg chg="add del mod">
          <ac:chgData name="Nicolas NAYRAND" userId="8a9c04a9-3a9d-4d50-9d13-2f1138ea4ba5" providerId="ADAL" clId="{34E51BDA-F874-44A6-AD78-F1D746E45F16}" dt="2024-01-04T15:26:12.129" v="6952" actId="478"/>
          <ac:grpSpMkLst>
            <pc:docMk/>
            <pc:sldMk cId="1883483680" sldId="285"/>
            <ac:grpSpMk id="5" creationId="{01DACBC3-5426-6CFB-8CE2-20F22DC65725}"/>
          </ac:grpSpMkLst>
        </pc:grpChg>
        <pc:picChg chg="add del mod modCrop">
          <ac:chgData name="Nicolas NAYRAND" userId="8a9c04a9-3a9d-4d50-9d13-2f1138ea4ba5" providerId="ADAL" clId="{34E51BDA-F874-44A6-AD78-F1D746E45F16}" dt="2024-01-03T14:53:29.703" v="3445" actId="478"/>
          <ac:picMkLst>
            <pc:docMk/>
            <pc:sldMk cId="1883483680" sldId="285"/>
            <ac:picMk id="4" creationId="{F5792A93-B040-EDD4-E20D-6E5EDB1B1B49}"/>
          </ac:picMkLst>
        </pc:picChg>
        <pc:picChg chg="del ord">
          <ac:chgData name="Nicolas NAYRAND" userId="8a9c04a9-3a9d-4d50-9d13-2f1138ea4ba5" providerId="ADAL" clId="{34E51BDA-F874-44A6-AD78-F1D746E45F16}" dt="2024-01-03T14:42:17.829" v="3137" actId="478"/>
          <ac:picMkLst>
            <pc:docMk/>
            <pc:sldMk cId="1883483680" sldId="285"/>
            <ac:picMk id="6" creationId="{427A69F1-98B3-7A6A-C73B-9AE6223246E9}"/>
          </ac:picMkLst>
        </pc:picChg>
        <pc:picChg chg="add mod">
          <ac:chgData name="Nicolas NAYRAND" userId="8a9c04a9-3a9d-4d50-9d13-2f1138ea4ba5" providerId="ADAL" clId="{34E51BDA-F874-44A6-AD78-F1D746E45F16}" dt="2024-01-04T15:25:19.522" v="6848" actId="164"/>
          <ac:picMkLst>
            <pc:docMk/>
            <pc:sldMk cId="1883483680" sldId="285"/>
            <ac:picMk id="8" creationId="{8E62AF01-1301-CEE2-F244-9D2FCF53EB38}"/>
          </ac:picMkLst>
        </pc:picChg>
      </pc:sldChg>
      <pc:sldChg chg="addSp delSp modSp add mod">
        <pc:chgData name="Nicolas NAYRAND" userId="8a9c04a9-3a9d-4d50-9d13-2f1138ea4ba5" providerId="ADAL" clId="{34E51BDA-F874-44A6-AD78-F1D746E45F16}" dt="2024-01-04T15:28:06.994" v="6966" actId="20577"/>
        <pc:sldMkLst>
          <pc:docMk/>
          <pc:sldMk cId="1378504708" sldId="286"/>
        </pc:sldMkLst>
        <pc:spChg chg="add mod">
          <ac:chgData name="Nicolas NAYRAND" userId="8a9c04a9-3a9d-4d50-9d13-2f1138ea4ba5" providerId="ADAL" clId="{34E51BDA-F874-44A6-AD78-F1D746E45F16}" dt="2024-01-04T15:25:26.282" v="6850" actId="164"/>
          <ac:spMkLst>
            <pc:docMk/>
            <pc:sldMk cId="1378504708" sldId="286"/>
            <ac:spMk id="3" creationId="{D6CD6F3F-2F65-40EB-07AD-7EB1626712C4}"/>
          </ac:spMkLst>
        </pc:spChg>
        <pc:spChg chg="mod">
          <ac:chgData name="Nicolas NAYRAND" userId="8a9c04a9-3a9d-4d50-9d13-2f1138ea4ba5" providerId="ADAL" clId="{34E51BDA-F874-44A6-AD78-F1D746E45F16}" dt="2024-01-04T15:00:01.310" v="6205" actId="6549"/>
          <ac:spMkLst>
            <pc:docMk/>
            <pc:sldMk cId="1378504708" sldId="286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06.994" v="6966" actId="20577"/>
          <ac:spMkLst>
            <pc:docMk/>
            <pc:sldMk cId="1378504708" sldId="286"/>
            <ac:spMk id="179" creationId="{00000000-0000-0000-0000-000000000000}"/>
          </ac:spMkLst>
        </pc:spChg>
        <pc:grpChg chg="add del mod">
          <ac:chgData name="Nicolas NAYRAND" userId="8a9c04a9-3a9d-4d50-9d13-2f1138ea4ba5" providerId="ADAL" clId="{34E51BDA-F874-44A6-AD78-F1D746E45F16}" dt="2024-01-04T15:26:07.036" v="6950" actId="478"/>
          <ac:grpSpMkLst>
            <pc:docMk/>
            <pc:sldMk cId="1378504708" sldId="286"/>
            <ac:grpSpMk id="4" creationId="{83D445E0-B703-93D9-4188-AEC942AEB686}"/>
          </ac:grpSpMkLst>
        </pc:grpChg>
        <pc:grpChg chg="add mod">
          <ac:chgData name="Nicolas NAYRAND" userId="8a9c04a9-3a9d-4d50-9d13-2f1138ea4ba5" providerId="ADAL" clId="{34E51BDA-F874-44A6-AD78-F1D746E45F16}" dt="2024-01-03T14:57:49.088" v="3491" actId="164"/>
          <ac:grpSpMkLst>
            <pc:docMk/>
            <pc:sldMk cId="1378504708" sldId="286"/>
            <ac:grpSpMk id="13" creationId="{709341BC-482E-7AEA-E2AF-CC8DE5D71CC6}"/>
          </ac:grpSpMkLst>
        </pc:grpChg>
        <pc:grpChg chg="add mod">
          <ac:chgData name="Nicolas NAYRAND" userId="8a9c04a9-3a9d-4d50-9d13-2f1138ea4ba5" providerId="ADAL" clId="{34E51BDA-F874-44A6-AD78-F1D746E45F16}" dt="2024-01-04T15:25:26.282" v="6850" actId="164"/>
          <ac:grpSpMkLst>
            <pc:docMk/>
            <pc:sldMk cId="1378504708" sldId="286"/>
            <ac:grpSpMk id="14" creationId="{3E120463-594C-074F-DB5B-0641EA353424}"/>
          </ac:grpSpMkLst>
        </pc:grpChg>
        <pc:picChg chg="add del mod modCrop">
          <ac:chgData name="Nicolas NAYRAND" userId="8a9c04a9-3a9d-4d50-9d13-2f1138ea4ba5" providerId="ADAL" clId="{34E51BDA-F874-44A6-AD78-F1D746E45F16}" dt="2024-01-03T14:46:21.915" v="3418" actId="478"/>
          <ac:picMkLst>
            <pc:docMk/>
            <pc:sldMk cId="1378504708" sldId="286"/>
            <ac:picMk id="3" creationId="{54EA235C-BAF7-1276-BFFF-2F1BC001F474}"/>
          </ac:picMkLst>
        </pc:picChg>
        <pc:picChg chg="del mod modCrop">
          <ac:chgData name="Nicolas NAYRAND" userId="8a9c04a9-3a9d-4d50-9d13-2f1138ea4ba5" providerId="ADAL" clId="{34E51BDA-F874-44A6-AD78-F1D746E45F16}" dt="2024-01-03T14:53:53.034" v="3449" actId="478"/>
          <ac:picMkLst>
            <pc:docMk/>
            <pc:sldMk cId="1378504708" sldId="286"/>
            <ac:picMk id="4" creationId="{F5792A93-B040-EDD4-E20D-6E5EDB1B1B49}"/>
          </ac:picMkLst>
        </pc:picChg>
        <pc:picChg chg="add del mod modCrop">
          <ac:chgData name="Nicolas NAYRAND" userId="8a9c04a9-3a9d-4d50-9d13-2f1138ea4ba5" providerId="ADAL" clId="{34E51BDA-F874-44A6-AD78-F1D746E45F16}" dt="2024-01-03T14:45:14.409" v="3356" actId="478"/>
          <ac:picMkLst>
            <pc:docMk/>
            <pc:sldMk cId="1378504708" sldId="286"/>
            <ac:picMk id="6" creationId="{E1891000-DFD7-56DC-54C1-2865564EC454}"/>
          </ac:picMkLst>
        </pc:picChg>
        <pc:picChg chg="add mod modCrop">
          <ac:chgData name="Nicolas NAYRAND" userId="8a9c04a9-3a9d-4d50-9d13-2f1138ea4ba5" providerId="ADAL" clId="{34E51BDA-F874-44A6-AD78-F1D746E45F16}" dt="2024-01-03T15:01:53.488" v="3576" actId="14100"/>
          <ac:picMkLst>
            <pc:docMk/>
            <pc:sldMk cId="1378504708" sldId="286"/>
            <ac:picMk id="9" creationId="{20B0AE9B-26AE-481E-32C1-D37D5B469E78}"/>
          </ac:picMkLst>
        </pc:picChg>
        <pc:picChg chg="add mod">
          <ac:chgData name="Nicolas NAYRAND" userId="8a9c04a9-3a9d-4d50-9d13-2f1138ea4ba5" providerId="ADAL" clId="{34E51BDA-F874-44A6-AD78-F1D746E45F16}" dt="2024-01-03T15:01:53.488" v="3576" actId="14100"/>
          <ac:picMkLst>
            <pc:docMk/>
            <pc:sldMk cId="1378504708" sldId="286"/>
            <ac:picMk id="11" creationId="{9685A49B-4240-853D-1D96-3C3E936B198A}"/>
          </ac:picMkLst>
        </pc:picChg>
        <pc:picChg chg="add mod modCrop">
          <ac:chgData name="Nicolas NAYRAND" userId="8a9c04a9-3a9d-4d50-9d13-2f1138ea4ba5" providerId="ADAL" clId="{34E51BDA-F874-44A6-AD78-F1D746E45F16}" dt="2024-01-03T14:57:49.088" v="3491" actId="164"/>
          <ac:picMkLst>
            <pc:docMk/>
            <pc:sldMk cId="1378504708" sldId="286"/>
            <ac:picMk id="12" creationId="{A779914B-3F80-C5BB-F5B1-314A8DB48127}"/>
          </ac:picMkLst>
        </pc:picChg>
      </pc:sldChg>
      <pc:sldChg chg="addSp delSp modSp add mod">
        <pc:chgData name="Nicolas NAYRAND" userId="8a9c04a9-3a9d-4d50-9d13-2f1138ea4ba5" providerId="ADAL" clId="{34E51BDA-F874-44A6-AD78-F1D746E45F16}" dt="2024-01-04T15:28:11.808" v="6968" actId="20577"/>
        <pc:sldMkLst>
          <pc:docMk/>
          <pc:sldMk cId="533011213" sldId="287"/>
        </pc:sldMkLst>
        <pc:spChg chg="add mod">
          <ac:chgData name="Nicolas NAYRAND" userId="8a9c04a9-3a9d-4d50-9d13-2f1138ea4ba5" providerId="ADAL" clId="{34E51BDA-F874-44A6-AD78-F1D746E45F16}" dt="2024-01-04T15:25:53.472" v="6946" actId="164"/>
          <ac:spMkLst>
            <pc:docMk/>
            <pc:sldMk cId="533011213" sldId="287"/>
            <ac:spMk id="3" creationId="{403F9B49-1A0C-1944-F41F-9462446C4559}"/>
          </ac:spMkLst>
        </pc:spChg>
        <pc:spChg chg="add mod">
          <ac:chgData name="Nicolas NAYRAND" userId="8a9c04a9-3a9d-4d50-9d13-2f1138ea4ba5" providerId="ADAL" clId="{34E51BDA-F874-44A6-AD78-F1D746E45F16}" dt="2024-01-04T15:25:53.472" v="6946" actId="164"/>
          <ac:spMkLst>
            <pc:docMk/>
            <pc:sldMk cId="533011213" sldId="287"/>
            <ac:spMk id="4" creationId="{369B4677-8882-3DE3-CCE2-0F4F36A48500}"/>
          </ac:spMkLst>
        </pc:spChg>
        <pc:spChg chg="mod">
          <ac:chgData name="Nicolas NAYRAND" userId="8a9c04a9-3a9d-4d50-9d13-2f1138ea4ba5" providerId="ADAL" clId="{34E51BDA-F874-44A6-AD78-F1D746E45F16}" dt="2024-01-04T15:00:05.385" v="6206" actId="6549"/>
          <ac:spMkLst>
            <pc:docMk/>
            <pc:sldMk cId="533011213" sldId="287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11.808" v="6968" actId="20577"/>
          <ac:spMkLst>
            <pc:docMk/>
            <pc:sldMk cId="533011213" sldId="287"/>
            <ac:spMk id="179" creationId="{00000000-0000-0000-0000-000000000000}"/>
          </ac:spMkLst>
        </pc:spChg>
        <pc:grpChg chg="add del mod">
          <ac:chgData name="Nicolas NAYRAND" userId="8a9c04a9-3a9d-4d50-9d13-2f1138ea4ba5" providerId="ADAL" clId="{34E51BDA-F874-44A6-AD78-F1D746E45F16}" dt="2024-01-04T15:25:59.923" v="6948" actId="478"/>
          <ac:grpSpMkLst>
            <pc:docMk/>
            <pc:sldMk cId="533011213" sldId="287"/>
            <ac:grpSpMk id="6" creationId="{35914E4B-99C9-84D8-598B-5B439F9CD6DF}"/>
          </ac:grpSpMkLst>
        </pc:grpChg>
        <pc:grpChg chg="add del mod">
          <ac:chgData name="Nicolas NAYRAND" userId="8a9c04a9-3a9d-4d50-9d13-2f1138ea4ba5" providerId="ADAL" clId="{34E51BDA-F874-44A6-AD78-F1D746E45F16}" dt="2024-01-03T15:00:12.620" v="3560" actId="478"/>
          <ac:grpSpMkLst>
            <pc:docMk/>
            <pc:sldMk cId="533011213" sldId="287"/>
            <ac:grpSpMk id="6" creationId="{9D96B4F1-34F2-B585-C99E-B886A70B790E}"/>
          </ac:grpSpMkLst>
        </pc:grpChg>
        <pc:grpChg chg="add mod">
          <ac:chgData name="Nicolas NAYRAND" userId="8a9c04a9-3a9d-4d50-9d13-2f1138ea4ba5" providerId="ADAL" clId="{34E51BDA-F874-44A6-AD78-F1D746E45F16}" dt="2024-01-04T15:25:53.472" v="6946" actId="164"/>
          <ac:grpSpMkLst>
            <pc:docMk/>
            <pc:sldMk cId="533011213" sldId="287"/>
            <ac:grpSpMk id="12" creationId="{873059AE-92C0-6618-1DB0-732214E602F9}"/>
          </ac:grpSpMkLst>
        </pc:grpChg>
        <pc:picChg chg="add del mod topLvl modCrop">
          <ac:chgData name="Nicolas NAYRAND" userId="8a9c04a9-3a9d-4d50-9d13-2f1138ea4ba5" providerId="ADAL" clId="{34E51BDA-F874-44A6-AD78-F1D746E45F16}" dt="2024-01-03T15:00:12.620" v="3560" actId="478"/>
          <ac:picMkLst>
            <pc:docMk/>
            <pc:sldMk cId="533011213" sldId="287"/>
            <ac:picMk id="4" creationId="{26DFF165-8B02-7913-9250-0DD07F8DE198}"/>
          </ac:picMkLst>
        </pc:picChg>
        <pc:picChg chg="add mod topLvl">
          <ac:chgData name="Nicolas NAYRAND" userId="8a9c04a9-3a9d-4d50-9d13-2f1138ea4ba5" providerId="ADAL" clId="{34E51BDA-F874-44A6-AD78-F1D746E45F16}" dt="2024-01-03T15:01:02.672" v="3575" actId="164"/>
          <ac:picMkLst>
            <pc:docMk/>
            <pc:sldMk cId="533011213" sldId="287"/>
            <ac:picMk id="5" creationId="{A7EA7530-2F62-4B55-1743-B32F94752403}"/>
          </ac:picMkLst>
        </pc:picChg>
        <pc:picChg chg="del">
          <ac:chgData name="Nicolas NAYRAND" userId="8a9c04a9-3a9d-4d50-9d13-2f1138ea4ba5" providerId="ADAL" clId="{34E51BDA-F874-44A6-AD78-F1D746E45F16}" dt="2024-01-03T14:55:48.646" v="3454" actId="478"/>
          <ac:picMkLst>
            <pc:docMk/>
            <pc:sldMk cId="533011213" sldId="287"/>
            <ac:picMk id="9" creationId="{20B0AE9B-26AE-481E-32C1-D37D5B469E78}"/>
          </ac:picMkLst>
        </pc:picChg>
        <pc:picChg chg="add mod modCrop">
          <ac:chgData name="Nicolas NAYRAND" userId="8a9c04a9-3a9d-4d50-9d13-2f1138ea4ba5" providerId="ADAL" clId="{34E51BDA-F874-44A6-AD78-F1D746E45F16}" dt="2024-01-04T15:26:31.723" v="6953" actId="732"/>
          <ac:picMkLst>
            <pc:docMk/>
            <pc:sldMk cId="533011213" sldId="287"/>
            <ac:picMk id="10" creationId="{F38BA90E-DD1E-9675-0528-0D2A6B45DA33}"/>
          </ac:picMkLst>
        </pc:picChg>
        <pc:picChg chg="del">
          <ac:chgData name="Nicolas NAYRAND" userId="8a9c04a9-3a9d-4d50-9d13-2f1138ea4ba5" providerId="ADAL" clId="{34E51BDA-F874-44A6-AD78-F1D746E45F16}" dt="2024-01-03T14:55:50.253" v="3455" actId="478"/>
          <ac:picMkLst>
            <pc:docMk/>
            <pc:sldMk cId="533011213" sldId="287"/>
            <ac:picMk id="11" creationId="{9685A49B-4240-853D-1D96-3C3E936B198A}"/>
          </ac:picMkLst>
        </pc:picChg>
      </pc:sldChg>
      <pc:sldChg chg="modSp add mod ord">
        <pc:chgData name="Nicolas NAYRAND" userId="8a9c04a9-3a9d-4d50-9d13-2f1138ea4ba5" providerId="ADAL" clId="{34E51BDA-F874-44A6-AD78-F1D746E45F16}" dt="2024-01-04T15:43:23.213" v="7144" actId="113"/>
        <pc:sldMkLst>
          <pc:docMk/>
          <pc:sldMk cId="481167135" sldId="288"/>
        </pc:sldMkLst>
        <pc:spChg chg="mod">
          <ac:chgData name="Nicolas NAYRAND" userId="8a9c04a9-3a9d-4d50-9d13-2f1138ea4ba5" providerId="ADAL" clId="{34E51BDA-F874-44A6-AD78-F1D746E45F16}" dt="2024-01-04T15:00:09.241" v="6207" actId="6549"/>
          <ac:spMkLst>
            <pc:docMk/>
            <pc:sldMk cId="481167135" sldId="288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43:23.213" v="7144" actId="113"/>
          <ac:spMkLst>
            <pc:docMk/>
            <pc:sldMk cId="481167135" sldId="288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3T15:08:00.737" v="3754" actId="20577"/>
          <ac:spMkLst>
            <pc:docMk/>
            <pc:sldMk cId="481167135" sldId="288"/>
            <ac:spMk id="178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16.642" v="6970" actId="20577"/>
          <ac:spMkLst>
            <pc:docMk/>
            <pc:sldMk cId="481167135" sldId="288"/>
            <ac:spMk id="179" creationId="{00000000-0000-0000-0000-000000000000}"/>
          </ac:spMkLst>
        </pc:spChg>
      </pc:sldChg>
      <pc:sldChg chg="addSp delSp modSp add mod">
        <pc:chgData name="Nicolas NAYRAND" userId="8a9c04a9-3a9d-4d50-9d13-2f1138ea4ba5" providerId="ADAL" clId="{34E51BDA-F874-44A6-AD78-F1D746E45F16}" dt="2024-01-04T15:41:38.411" v="7130" actId="14100"/>
        <pc:sldMkLst>
          <pc:docMk/>
          <pc:sldMk cId="1008974939" sldId="289"/>
        </pc:sldMkLst>
        <pc:spChg chg="mod">
          <ac:chgData name="Nicolas NAYRAND" userId="8a9c04a9-3a9d-4d50-9d13-2f1138ea4ba5" providerId="ADAL" clId="{34E51BDA-F874-44A6-AD78-F1D746E45F16}" dt="2024-01-04T14:59:32.699" v="6198" actId="6549"/>
          <ac:spMkLst>
            <pc:docMk/>
            <pc:sldMk cId="1008974939" sldId="289"/>
            <ac:spMk id="7" creationId="{00000000-0000-0000-0000-000000000000}"/>
          </ac:spMkLst>
        </pc:spChg>
        <pc:spChg chg="add mod">
          <ac:chgData name="Nicolas NAYRAND" userId="8a9c04a9-3a9d-4d50-9d13-2f1138ea4ba5" providerId="ADAL" clId="{34E51BDA-F874-44A6-AD78-F1D746E45F16}" dt="2024-01-04T15:40:15.159" v="7106" actId="208"/>
          <ac:spMkLst>
            <pc:docMk/>
            <pc:sldMk cId="1008974939" sldId="289"/>
            <ac:spMk id="11" creationId="{83493466-7B90-F694-38C0-5356AFB965D6}"/>
          </ac:spMkLst>
        </pc:spChg>
        <pc:spChg chg="add mod">
          <ac:chgData name="Nicolas NAYRAND" userId="8a9c04a9-3a9d-4d50-9d13-2f1138ea4ba5" providerId="ADAL" clId="{34E51BDA-F874-44A6-AD78-F1D746E45F16}" dt="2024-01-04T15:41:38.411" v="7130" actId="14100"/>
          <ac:spMkLst>
            <pc:docMk/>
            <pc:sldMk cId="1008974939" sldId="289"/>
            <ac:spMk id="12" creationId="{B042A964-B78F-14E5-4093-14DE355CB619}"/>
          </ac:spMkLst>
        </pc:spChg>
        <pc:spChg chg="add mod">
          <ac:chgData name="Nicolas NAYRAND" userId="8a9c04a9-3a9d-4d50-9d13-2f1138ea4ba5" providerId="ADAL" clId="{34E51BDA-F874-44A6-AD78-F1D746E45F16}" dt="2024-01-04T15:41:23.315" v="7129" actId="1036"/>
          <ac:spMkLst>
            <pc:docMk/>
            <pc:sldMk cId="1008974939" sldId="289"/>
            <ac:spMk id="13" creationId="{428EADB1-D7ED-6D06-BD63-EA69E695D37D}"/>
          </ac:spMkLst>
        </pc:spChg>
        <pc:spChg chg="add mod">
          <ac:chgData name="Nicolas NAYRAND" userId="8a9c04a9-3a9d-4d50-9d13-2f1138ea4ba5" providerId="ADAL" clId="{34E51BDA-F874-44A6-AD78-F1D746E45F16}" dt="2024-01-04T15:40:43.345" v="7111" actId="208"/>
          <ac:spMkLst>
            <pc:docMk/>
            <pc:sldMk cId="1008974939" sldId="289"/>
            <ac:spMk id="14" creationId="{AD7B83A7-1660-4481-C40F-5088C45CD732}"/>
          </ac:spMkLst>
        </pc:spChg>
        <pc:spChg chg="mod">
          <ac:chgData name="Nicolas NAYRAND" userId="8a9c04a9-3a9d-4d50-9d13-2f1138ea4ba5" providerId="ADAL" clId="{34E51BDA-F874-44A6-AD78-F1D746E45F16}" dt="2024-01-04T15:14:23.717" v="6474"/>
          <ac:spMkLst>
            <pc:docMk/>
            <pc:sldMk cId="1008974939" sldId="289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46.550" v="6986" actId="20577"/>
          <ac:spMkLst>
            <pc:docMk/>
            <pc:sldMk cId="1008974939" sldId="289"/>
            <ac:spMk id="179" creationId="{00000000-0000-0000-0000-000000000000}"/>
          </ac:spMkLst>
        </pc:spChg>
        <pc:grpChg chg="add mod">
          <ac:chgData name="Nicolas NAYRAND" userId="8a9c04a9-3a9d-4d50-9d13-2f1138ea4ba5" providerId="ADAL" clId="{34E51BDA-F874-44A6-AD78-F1D746E45F16}" dt="2024-01-04T15:20:57.870" v="6668" actId="164"/>
          <ac:grpSpMkLst>
            <pc:docMk/>
            <pc:sldMk cId="1008974939" sldId="289"/>
            <ac:grpSpMk id="27" creationId="{65F8F083-92B8-B662-C5D9-E23E090656FF}"/>
          </ac:grpSpMkLst>
        </pc:grpChg>
        <pc:picChg chg="del mod">
          <ac:chgData name="Nicolas NAYRAND" userId="8a9c04a9-3a9d-4d50-9d13-2f1138ea4ba5" providerId="ADAL" clId="{34E51BDA-F874-44A6-AD78-F1D746E45F16}" dt="2024-01-03T15:20:03.690" v="4420" actId="478"/>
          <ac:picMkLst>
            <pc:docMk/>
            <pc:sldMk cId="1008974939" sldId="289"/>
            <ac:picMk id="4" creationId="{F5014A63-9708-FBCE-3539-11B884A26EB8}"/>
          </ac:picMkLst>
        </pc:picChg>
        <pc:picChg chg="mod modCrop">
          <ac:chgData name="Nicolas NAYRAND" userId="8a9c04a9-3a9d-4d50-9d13-2f1138ea4ba5" providerId="ADAL" clId="{34E51BDA-F874-44A6-AD78-F1D746E45F16}" dt="2024-01-04T15:20:57.870" v="6668" actId="164"/>
          <ac:picMkLst>
            <pc:docMk/>
            <pc:sldMk cId="1008974939" sldId="289"/>
            <ac:picMk id="6" creationId="{18068D4D-6857-CA13-BB92-6E458C5BA937}"/>
          </ac:picMkLst>
        </pc:picChg>
        <pc:cxnChg chg="add mod">
          <ac:chgData name="Nicolas NAYRAND" userId="8a9c04a9-3a9d-4d50-9d13-2f1138ea4ba5" providerId="ADAL" clId="{34E51BDA-F874-44A6-AD78-F1D746E45F16}" dt="2024-01-04T15:18:23.069" v="6522" actId="14100"/>
          <ac:cxnSpMkLst>
            <pc:docMk/>
            <pc:sldMk cId="1008974939" sldId="289"/>
            <ac:cxnSpMk id="3" creationId="{587C15CA-0B16-C6A5-BC3C-01DD642FC7D3}"/>
          </ac:cxnSpMkLst>
        </pc:cxnChg>
        <pc:cxnChg chg="add mod">
          <ac:chgData name="Nicolas NAYRAND" userId="8a9c04a9-3a9d-4d50-9d13-2f1138ea4ba5" providerId="ADAL" clId="{34E51BDA-F874-44A6-AD78-F1D746E45F16}" dt="2024-01-04T15:40:24.616" v="7107" actId="208"/>
          <ac:cxnSpMkLst>
            <pc:docMk/>
            <pc:sldMk cId="1008974939" sldId="289"/>
            <ac:cxnSpMk id="8" creationId="{AB553C9B-89DB-42EB-2A15-6F9A6C41481E}"/>
          </ac:cxnSpMkLst>
        </pc:cxnChg>
        <pc:cxnChg chg="add mod">
          <ac:chgData name="Nicolas NAYRAND" userId="8a9c04a9-3a9d-4d50-9d13-2f1138ea4ba5" providerId="ADAL" clId="{34E51BDA-F874-44A6-AD78-F1D746E45F16}" dt="2024-01-04T15:40:29.067" v="7108" actId="208"/>
          <ac:cxnSpMkLst>
            <pc:docMk/>
            <pc:sldMk cId="1008974939" sldId="289"/>
            <ac:cxnSpMk id="15" creationId="{C4F0C901-AF4A-C863-AB3A-BE6FD4FC684E}"/>
          </ac:cxnSpMkLst>
        </pc:cxnChg>
        <pc:cxnChg chg="add mod">
          <ac:chgData name="Nicolas NAYRAND" userId="8a9c04a9-3a9d-4d50-9d13-2f1138ea4ba5" providerId="ADAL" clId="{34E51BDA-F874-44A6-AD78-F1D746E45F16}" dt="2024-01-04T15:40:40.234" v="7110" actId="208"/>
          <ac:cxnSpMkLst>
            <pc:docMk/>
            <pc:sldMk cId="1008974939" sldId="289"/>
            <ac:cxnSpMk id="23" creationId="{BC646B41-100D-881E-E859-30E96AEA92A4}"/>
          </ac:cxnSpMkLst>
        </pc:cxnChg>
      </pc:sldChg>
      <pc:sldChg chg="addSp delSp modSp add mod">
        <pc:chgData name="Nicolas NAYRAND" userId="8a9c04a9-3a9d-4d50-9d13-2f1138ea4ba5" providerId="ADAL" clId="{34E51BDA-F874-44A6-AD78-F1D746E45F16}" dt="2024-01-04T15:42:43.767" v="7142" actId="14100"/>
        <pc:sldMkLst>
          <pc:docMk/>
          <pc:sldMk cId="921607255" sldId="290"/>
        </pc:sldMkLst>
        <pc:spChg chg="mod">
          <ac:chgData name="Nicolas NAYRAND" userId="8a9c04a9-3a9d-4d50-9d13-2f1138ea4ba5" providerId="ADAL" clId="{34E51BDA-F874-44A6-AD78-F1D746E45F16}" dt="2024-01-04T14:59:37.442" v="6199" actId="6549"/>
          <ac:spMkLst>
            <pc:docMk/>
            <pc:sldMk cId="921607255" sldId="290"/>
            <ac:spMk id="7" creationId="{00000000-0000-0000-0000-000000000000}"/>
          </ac:spMkLst>
        </pc:spChg>
        <pc:spChg chg="add mod">
          <ac:chgData name="Nicolas NAYRAND" userId="8a9c04a9-3a9d-4d50-9d13-2f1138ea4ba5" providerId="ADAL" clId="{34E51BDA-F874-44A6-AD78-F1D746E45F16}" dt="2024-01-04T15:42:43.767" v="7142" actId="14100"/>
          <ac:spMkLst>
            <pc:docMk/>
            <pc:sldMk cId="921607255" sldId="290"/>
            <ac:spMk id="9" creationId="{90DFB5F8-5DE4-2064-7E9A-5A52EBEFD866}"/>
          </ac:spMkLst>
        </pc:spChg>
        <pc:spChg chg="add mod">
          <ac:chgData name="Nicolas NAYRAND" userId="8a9c04a9-3a9d-4d50-9d13-2f1138ea4ba5" providerId="ADAL" clId="{34E51BDA-F874-44A6-AD78-F1D746E45F16}" dt="2024-01-04T15:22:08.944" v="6744" actId="164"/>
          <ac:spMkLst>
            <pc:docMk/>
            <pc:sldMk cId="921607255" sldId="290"/>
            <ac:spMk id="10" creationId="{76889ECB-29E0-D613-F2D0-1301CF5E4B1B}"/>
          </ac:spMkLst>
        </pc:spChg>
        <pc:spChg chg="mod">
          <ac:chgData name="Nicolas NAYRAND" userId="8a9c04a9-3a9d-4d50-9d13-2f1138ea4ba5" providerId="ADAL" clId="{34E51BDA-F874-44A6-AD78-F1D746E45F16}" dt="2024-01-04T15:14:39.958" v="6475"/>
          <ac:spMkLst>
            <pc:docMk/>
            <pc:sldMk cId="921607255" sldId="290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41.282" v="6982" actId="20577"/>
          <ac:spMkLst>
            <pc:docMk/>
            <pc:sldMk cId="921607255" sldId="290"/>
            <ac:spMk id="179" creationId="{00000000-0000-0000-0000-000000000000}"/>
          </ac:spMkLst>
        </pc:spChg>
        <pc:grpChg chg="add mod">
          <ac:chgData name="Nicolas NAYRAND" userId="8a9c04a9-3a9d-4d50-9d13-2f1138ea4ba5" providerId="ADAL" clId="{34E51BDA-F874-44A6-AD78-F1D746E45F16}" dt="2024-01-04T15:22:08.944" v="6744" actId="164"/>
          <ac:grpSpMkLst>
            <pc:docMk/>
            <pc:sldMk cId="921607255" sldId="290"/>
            <ac:grpSpMk id="11" creationId="{15F50DBC-D2C6-02FF-0479-6E260058B3FA}"/>
          </ac:grpSpMkLst>
        </pc:grpChg>
        <pc:picChg chg="mod">
          <ac:chgData name="Nicolas NAYRAND" userId="8a9c04a9-3a9d-4d50-9d13-2f1138ea4ba5" providerId="ADAL" clId="{34E51BDA-F874-44A6-AD78-F1D746E45F16}" dt="2024-01-04T15:42:34.352" v="7138" actId="14100"/>
          <ac:picMkLst>
            <pc:docMk/>
            <pc:sldMk cId="921607255" sldId="290"/>
            <ac:picMk id="4" creationId="{F5014A63-9708-FBCE-3539-11B884A26EB8}"/>
          </ac:picMkLst>
        </pc:picChg>
        <pc:picChg chg="del ord">
          <ac:chgData name="Nicolas NAYRAND" userId="8a9c04a9-3a9d-4d50-9d13-2f1138ea4ba5" providerId="ADAL" clId="{34E51BDA-F874-44A6-AD78-F1D746E45F16}" dt="2024-01-03T15:21:12.037" v="4495" actId="478"/>
          <ac:picMkLst>
            <pc:docMk/>
            <pc:sldMk cId="921607255" sldId="290"/>
            <ac:picMk id="6" creationId="{18068D4D-6857-CA13-BB92-6E458C5BA937}"/>
          </ac:picMkLst>
        </pc:picChg>
        <pc:cxnChg chg="add mod">
          <ac:chgData name="Nicolas NAYRAND" userId="8a9c04a9-3a9d-4d50-9d13-2f1138ea4ba5" providerId="ADAL" clId="{34E51BDA-F874-44A6-AD78-F1D746E45F16}" dt="2024-01-04T15:21:22.147" v="6671" actId="14100"/>
          <ac:cxnSpMkLst>
            <pc:docMk/>
            <pc:sldMk cId="921607255" sldId="290"/>
            <ac:cxnSpMk id="3" creationId="{F8C5D28A-AB2F-BC73-098F-D8B41493898D}"/>
          </ac:cxnSpMkLst>
        </pc:cxnChg>
        <pc:cxnChg chg="add mod">
          <ac:chgData name="Nicolas NAYRAND" userId="8a9c04a9-3a9d-4d50-9d13-2f1138ea4ba5" providerId="ADAL" clId="{34E51BDA-F874-44A6-AD78-F1D746E45F16}" dt="2024-01-04T15:42:37.678" v="7140" actId="208"/>
          <ac:cxnSpMkLst>
            <pc:docMk/>
            <pc:sldMk cId="921607255" sldId="290"/>
            <ac:cxnSpMk id="6" creationId="{210D1ACF-31D6-1711-C71C-C5C499182869}"/>
          </ac:cxnSpMkLst>
        </pc:cxnChg>
      </pc:sldChg>
      <pc:sldChg chg="delSp modSp add mod">
        <pc:chgData name="Nicolas NAYRAND" userId="8a9c04a9-3a9d-4d50-9d13-2f1138ea4ba5" providerId="ADAL" clId="{34E51BDA-F874-44A6-AD78-F1D746E45F16}" dt="2024-01-04T15:35:26.310" v="7087" actId="20577"/>
        <pc:sldMkLst>
          <pc:docMk/>
          <pc:sldMk cId="2429103281" sldId="291"/>
        </pc:sldMkLst>
        <pc:spChg chg="mod">
          <ac:chgData name="Nicolas NAYRAND" userId="8a9c04a9-3a9d-4d50-9d13-2f1138ea4ba5" providerId="ADAL" clId="{34E51BDA-F874-44A6-AD78-F1D746E45F16}" dt="2024-01-04T14:59:41.663" v="6200" actId="6549"/>
          <ac:spMkLst>
            <pc:docMk/>
            <pc:sldMk cId="2429103281" sldId="291"/>
            <ac:spMk id="7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35:26.310" v="7087" actId="20577"/>
          <ac:spMkLst>
            <pc:docMk/>
            <pc:sldMk cId="2429103281" sldId="291"/>
            <ac:spMk id="176" creationId="{00000000-0000-0000-0000-000000000000}"/>
          </ac:spMkLst>
        </pc:spChg>
        <pc:spChg chg="mod">
          <ac:chgData name="Nicolas NAYRAND" userId="8a9c04a9-3a9d-4d50-9d13-2f1138ea4ba5" providerId="ADAL" clId="{34E51BDA-F874-44A6-AD78-F1D746E45F16}" dt="2024-01-04T15:28:36.232" v="6978" actId="20577"/>
          <ac:spMkLst>
            <pc:docMk/>
            <pc:sldMk cId="2429103281" sldId="291"/>
            <ac:spMk id="179" creationId="{00000000-0000-0000-0000-000000000000}"/>
          </ac:spMkLst>
        </pc:spChg>
        <pc:picChg chg="del">
          <ac:chgData name="Nicolas NAYRAND" userId="8a9c04a9-3a9d-4d50-9d13-2f1138ea4ba5" providerId="ADAL" clId="{34E51BDA-F874-44A6-AD78-F1D746E45F16}" dt="2024-01-03T15:22:32.868" v="4498" actId="478"/>
          <ac:picMkLst>
            <pc:docMk/>
            <pc:sldMk cId="2429103281" sldId="291"/>
            <ac:picMk id="4" creationId="{F5014A63-9708-FBCE-3539-11B884A26EB8}"/>
          </ac:picMkLst>
        </pc:picChg>
      </pc:sldChg>
    </pc:docChg>
  </pc:docChgLst>
  <pc:docChgLst>
    <pc:chgData name="Nicolas NAYRAND" userId="8a9c04a9-3a9d-4d50-9d13-2f1138ea4ba5" providerId="ADAL" clId="{62320ADF-10EE-44E4-B30C-9C130D75BE2D}"/>
    <pc:docChg chg="undo custSel addSld delSld modSld">
      <pc:chgData name="Nicolas NAYRAND" userId="8a9c04a9-3a9d-4d50-9d13-2f1138ea4ba5" providerId="ADAL" clId="{62320ADF-10EE-44E4-B30C-9C130D75BE2D}" dt="2023-10-31T15:11:34.137" v="573" actId="478"/>
      <pc:docMkLst>
        <pc:docMk/>
      </pc:docMkLst>
      <pc:sldChg chg="modSp mod">
        <pc:chgData name="Nicolas NAYRAND" userId="8a9c04a9-3a9d-4d50-9d13-2f1138ea4ba5" providerId="ADAL" clId="{62320ADF-10EE-44E4-B30C-9C130D75BE2D}" dt="2023-10-31T15:09:30.348" v="351" actId="20577"/>
        <pc:sldMkLst>
          <pc:docMk/>
          <pc:sldMk cId="950653824" sldId="275"/>
        </pc:sldMkLst>
        <pc:spChg chg="mod">
          <ac:chgData name="Nicolas NAYRAND" userId="8a9c04a9-3a9d-4d50-9d13-2f1138ea4ba5" providerId="ADAL" clId="{62320ADF-10EE-44E4-B30C-9C130D75BE2D}" dt="2023-10-31T15:09:30.348" v="351" actId="20577"/>
          <ac:spMkLst>
            <pc:docMk/>
            <pc:sldMk cId="950653824" sldId="275"/>
            <ac:spMk id="176" creationId="{00000000-0000-0000-0000-000000000000}"/>
          </ac:spMkLst>
        </pc:spChg>
        <pc:spChg chg="mod">
          <ac:chgData name="Nicolas NAYRAND" userId="8a9c04a9-3a9d-4d50-9d13-2f1138ea4ba5" providerId="ADAL" clId="{62320ADF-10EE-44E4-B30C-9C130D75BE2D}" dt="2023-10-31T15:06:12.649" v="162" actId="20577"/>
          <ac:spMkLst>
            <pc:docMk/>
            <pc:sldMk cId="950653824" sldId="275"/>
            <ac:spMk id="177" creationId="{00000000-0000-0000-0000-000000000000}"/>
          </ac:spMkLst>
        </pc:spChg>
        <pc:spChg chg="mod">
          <ac:chgData name="Nicolas NAYRAND" userId="8a9c04a9-3a9d-4d50-9d13-2f1138ea4ba5" providerId="ADAL" clId="{62320ADF-10EE-44E4-B30C-9C130D75BE2D}" dt="2023-10-31T15:05:21.845" v="14" actId="20577"/>
          <ac:spMkLst>
            <pc:docMk/>
            <pc:sldMk cId="950653824" sldId="275"/>
            <ac:spMk id="179" creationId="{00000000-0000-0000-0000-000000000000}"/>
          </ac:spMkLst>
        </pc:spChg>
      </pc:sldChg>
      <pc:sldChg chg="addSp delSp modSp add del mod">
        <pc:chgData name="Nicolas NAYRAND" userId="8a9c04a9-3a9d-4d50-9d13-2f1138ea4ba5" providerId="ADAL" clId="{62320ADF-10EE-44E4-B30C-9C130D75BE2D}" dt="2023-10-31T15:11:34.137" v="573" actId="478"/>
        <pc:sldMkLst>
          <pc:docMk/>
          <pc:sldMk cId="397123048" sldId="277"/>
        </pc:sldMkLst>
        <pc:spChg chg="mod">
          <ac:chgData name="Nicolas NAYRAND" userId="8a9c04a9-3a9d-4d50-9d13-2f1138ea4ba5" providerId="ADAL" clId="{62320ADF-10EE-44E4-B30C-9C130D75BE2D}" dt="2023-10-31T15:06:58.916" v="220"/>
          <ac:spMkLst>
            <pc:docMk/>
            <pc:sldMk cId="397123048" sldId="277"/>
            <ac:spMk id="7" creationId="{00000000-0000-0000-0000-000000000000}"/>
          </ac:spMkLst>
        </pc:spChg>
        <pc:spChg chg="mod">
          <ac:chgData name="Nicolas NAYRAND" userId="8a9c04a9-3a9d-4d50-9d13-2f1138ea4ba5" providerId="ADAL" clId="{62320ADF-10EE-44E4-B30C-9C130D75BE2D}" dt="2023-10-31T15:11:29.626" v="572" actId="20577"/>
          <ac:spMkLst>
            <pc:docMk/>
            <pc:sldMk cId="397123048" sldId="277"/>
            <ac:spMk id="176" creationId="{00000000-0000-0000-0000-000000000000}"/>
          </ac:spMkLst>
        </pc:spChg>
        <pc:spChg chg="mod">
          <ac:chgData name="Nicolas NAYRAND" userId="8a9c04a9-3a9d-4d50-9d13-2f1138ea4ba5" providerId="ADAL" clId="{62320ADF-10EE-44E4-B30C-9C130D75BE2D}" dt="2023-10-31T15:09:38.686" v="352" actId="20577"/>
          <ac:spMkLst>
            <pc:docMk/>
            <pc:sldMk cId="397123048" sldId="277"/>
            <ac:spMk id="178" creationId="{00000000-0000-0000-0000-000000000000}"/>
          </ac:spMkLst>
        </pc:spChg>
        <pc:spChg chg="mod">
          <ac:chgData name="Nicolas NAYRAND" userId="8a9c04a9-3a9d-4d50-9d13-2f1138ea4ba5" providerId="ADAL" clId="{62320ADF-10EE-44E4-B30C-9C130D75BE2D}" dt="2023-10-31T15:09:52.934" v="367" actId="6549"/>
          <ac:spMkLst>
            <pc:docMk/>
            <pc:sldMk cId="397123048" sldId="277"/>
            <ac:spMk id="179" creationId="{00000000-0000-0000-0000-000000000000}"/>
          </ac:spMkLst>
        </pc:spChg>
        <pc:picChg chg="add del">
          <ac:chgData name="Nicolas NAYRAND" userId="8a9c04a9-3a9d-4d50-9d13-2f1138ea4ba5" providerId="ADAL" clId="{62320ADF-10EE-44E4-B30C-9C130D75BE2D}" dt="2023-10-31T15:11:34.137" v="573" actId="478"/>
          <ac:picMkLst>
            <pc:docMk/>
            <pc:sldMk cId="397123048" sldId="277"/>
            <ac:picMk id="8" creationId="{00000000-0000-0000-0000-000000000000}"/>
          </ac:picMkLst>
        </pc:picChg>
      </pc:sldChg>
      <pc:sldChg chg="modSp add del mod">
        <pc:chgData name="Nicolas NAYRAND" userId="8a9c04a9-3a9d-4d50-9d13-2f1138ea4ba5" providerId="ADAL" clId="{62320ADF-10EE-44E4-B30C-9C130D75BE2D}" dt="2023-10-31T15:08:49.499" v="296" actId="47"/>
        <pc:sldMkLst>
          <pc:docMk/>
          <pc:sldMk cId="34328272" sldId="278"/>
        </pc:sldMkLst>
        <pc:spChg chg="mod">
          <ac:chgData name="Nicolas NAYRAND" userId="8a9c04a9-3a9d-4d50-9d13-2f1138ea4ba5" providerId="ADAL" clId="{62320ADF-10EE-44E4-B30C-9C130D75BE2D}" dt="2023-10-31T15:07:03.170" v="221"/>
          <ac:spMkLst>
            <pc:docMk/>
            <pc:sldMk cId="34328272" sldId="278"/>
            <ac:spMk id="7" creationId="{00000000-0000-0000-0000-000000000000}"/>
          </ac:spMkLst>
        </pc:spChg>
      </pc:sldChg>
      <pc:sldChg chg="del">
        <pc:chgData name="Nicolas NAYRAND" userId="8a9c04a9-3a9d-4d50-9d13-2f1138ea4ba5" providerId="ADAL" clId="{62320ADF-10EE-44E4-B30C-9C130D75BE2D}" dt="2023-10-31T15:07:13.150" v="223" actId="47"/>
        <pc:sldMkLst>
          <pc:docMk/>
          <pc:sldMk cId="4032418883" sldId="279"/>
        </pc:sldMkLst>
      </pc:sldChg>
      <pc:sldChg chg="del">
        <pc:chgData name="Nicolas NAYRAND" userId="8a9c04a9-3a9d-4d50-9d13-2f1138ea4ba5" providerId="ADAL" clId="{62320ADF-10EE-44E4-B30C-9C130D75BE2D}" dt="2023-10-31T15:07:14.320" v="226" actId="47"/>
        <pc:sldMkLst>
          <pc:docMk/>
          <pc:sldMk cId="2757419361" sldId="280"/>
        </pc:sldMkLst>
      </pc:sldChg>
      <pc:sldChg chg="del">
        <pc:chgData name="Nicolas NAYRAND" userId="8a9c04a9-3a9d-4d50-9d13-2f1138ea4ba5" providerId="ADAL" clId="{62320ADF-10EE-44E4-B30C-9C130D75BE2D}" dt="2023-10-31T15:07:13.772" v="224" actId="47"/>
        <pc:sldMkLst>
          <pc:docMk/>
          <pc:sldMk cId="633558195" sldId="281"/>
        </pc:sldMkLst>
      </pc:sldChg>
      <pc:sldChg chg="del">
        <pc:chgData name="Nicolas NAYRAND" userId="8a9c04a9-3a9d-4d50-9d13-2f1138ea4ba5" providerId="ADAL" clId="{62320ADF-10EE-44E4-B30C-9C130D75BE2D}" dt="2023-10-31T15:07:14.154" v="225" actId="47"/>
        <pc:sldMkLst>
          <pc:docMk/>
          <pc:sldMk cId="856250379" sldId="282"/>
        </pc:sldMkLst>
      </pc:sldChg>
      <pc:sldChg chg="del">
        <pc:chgData name="Nicolas NAYRAND" userId="8a9c04a9-3a9d-4d50-9d13-2f1138ea4ba5" providerId="ADAL" clId="{62320ADF-10EE-44E4-B30C-9C130D75BE2D}" dt="2023-10-31T15:07:14.878" v="227" actId="47"/>
        <pc:sldMkLst>
          <pc:docMk/>
          <pc:sldMk cId="2901385604" sldId="284"/>
        </pc:sldMkLst>
      </pc:sldChg>
      <pc:sldChg chg="del">
        <pc:chgData name="Nicolas NAYRAND" userId="8a9c04a9-3a9d-4d50-9d13-2f1138ea4ba5" providerId="ADAL" clId="{62320ADF-10EE-44E4-B30C-9C130D75BE2D}" dt="2023-10-31T15:07:15.289" v="228" actId="47"/>
        <pc:sldMkLst>
          <pc:docMk/>
          <pc:sldMk cId="1339784656" sldId="286"/>
        </pc:sldMkLst>
      </pc:sldChg>
      <pc:sldChg chg="del">
        <pc:chgData name="Nicolas NAYRAND" userId="8a9c04a9-3a9d-4d50-9d13-2f1138ea4ba5" providerId="ADAL" clId="{62320ADF-10EE-44E4-B30C-9C130D75BE2D}" dt="2023-10-31T15:07:15.695" v="229" actId="47"/>
        <pc:sldMkLst>
          <pc:docMk/>
          <pc:sldMk cId="3022734622" sldId="287"/>
        </pc:sldMkLst>
      </pc:sldChg>
      <pc:sldChg chg="del">
        <pc:chgData name="Nicolas NAYRAND" userId="8a9c04a9-3a9d-4d50-9d13-2f1138ea4ba5" providerId="ADAL" clId="{62320ADF-10EE-44E4-B30C-9C130D75BE2D}" dt="2023-10-31T15:07:12.459" v="222" actId="47"/>
        <pc:sldMkLst>
          <pc:docMk/>
          <pc:sldMk cId="3328799612" sldId="288"/>
        </pc:sldMkLst>
      </pc:sldChg>
      <pc:sldChg chg="del">
        <pc:chgData name="Nicolas NAYRAND" userId="8a9c04a9-3a9d-4d50-9d13-2f1138ea4ba5" providerId="ADAL" clId="{62320ADF-10EE-44E4-B30C-9C130D75BE2D}" dt="2023-10-31T15:07:16.157" v="230" actId="47"/>
        <pc:sldMkLst>
          <pc:docMk/>
          <pc:sldMk cId="3935416687" sldId="289"/>
        </pc:sldMkLst>
      </pc:sldChg>
      <pc:sldChg chg="del">
        <pc:chgData name="Nicolas NAYRAND" userId="8a9c04a9-3a9d-4d50-9d13-2f1138ea4ba5" providerId="ADAL" clId="{62320ADF-10EE-44E4-B30C-9C130D75BE2D}" dt="2023-10-31T15:07:16.937" v="231" actId="47"/>
        <pc:sldMkLst>
          <pc:docMk/>
          <pc:sldMk cId="3327360774" sldId="290"/>
        </pc:sldMkLst>
      </pc:sldChg>
      <pc:sldChg chg="del">
        <pc:chgData name="Nicolas NAYRAND" userId="8a9c04a9-3a9d-4d50-9d13-2f1138ea4ba5" providerId="ADAL" clId="{62320ADF-10EE-44E4-B30C-9C130D75BE2D}" dt="2023-10-31T15:07:17.437" v="232" actId="47"/>
        <pc:sldMkLst>
          <pc:docMk/>
          <pc:sldMk cId="1075697810" sldId="291"/>
        </pc:sldMkLst>
      </pc:sldChg>
      <pc:sldChg chg="del">
        <pc:chgData name="Nicolas NAYRAND" userId="8a9c04a9-3a9d-4d50-9d13-2f1138ea4ba5" providerId="ADAL" clId="{62320ADF-10EE-44E4-B30C-9C130D75BE2D}" dt="2023-10-31T15:07:17.838" v="233" actId="47"/>
        <pc:sldMkLst>
          <pc:docMk/>
          <pc:sldMk cId="2541581866" sldId="292"/>
        </pc:sldMkLst>
      </pc:sldChg>
      <pc:sldChg chg="del">
        <pc:chgData name="Nicolas NAYRAND" userId="8a9c04a9-3a9d-4d50-9d13-2f1138ea4ba5" providerId="ADAL" clId="{62320ADF-10EE-44E4-B30C-9C130D75BE2D}" dt="2023-10-31T15:07:18.418" v="234" actId="47"/>
        <pc:sldMkLst>
          <pc:docMk/>
          <pc:sldMk cId="552499358" sldId="293"/>
        </pc:sldMkLst>
      </pc:sldChg>
      <pc:sldChg chg="add del">
        <pc:chgData name="Nicolas NAYRAND" userId="8a9c04a9-3a9d-4d50-9d13-2f1138ea4ba5" providerId="ADAL" clId="{62320ADF-10EE-44E4-B30C-9C130D75BE2D}" dt="2023-10-31T15:08:52.045" v="297" actId="47"/>
        <pc:sldMkLst>
          <pc:docMk/>
          <pc:sldMk cId="2353556211" sldId="294"/>
        </pc:sldMkLst>
      </pc:sldChg>
      <pc:sldChg chg="add del">
        <pc:chgData name="Nicolas NAYRAND" userId="8a9c04a9-3a9d-4d50-9d13-2f1138ea4ba5" providerId="ADAL" clId="{62320ADF-10EE-44E4-B30C-9C130D75BE2D}" dt="2023-10-31T15:08:55.010" v="298" actId="47"/>
        <pc:sldMkLst>
          <pc:docMk/>
          <pc:sldMk cId="3964423072" sldId="295"/>
        </pc:sldMkLst>
      </pc:sldChg>
    </pc:docChg>
  </pc:docChgLst>
  <pc:docChgLst>
    <pc:chgData name="Nicolas NAYRAND" userId="8a9c04a9-3a9d-4d50-9d13-2f1138ea4ba5" providerId="ADAL" clId="{FEA7438F-C4FF-4D30-82CE-64832BA6499E}"/>
    <pc:docChg chg="undo custSel addSld delSld modSld">
      <pc:chgData name="Nicolas NAYRAND" userId="8a9c04a9-3a9d-4d50-9d13-2f1138ea4ba5" providerId="ADAL" clId="{FEA7438F-C4FF-4D30-82CE-64832BA6499E}" dt="2024-01-29T19:31:20.354" v="527"/>
      <pc:docMkLst>
        <pc:docMk/>
      </pc:docMkLst>
      <pc:sldChg chg="addSp delSp modSp del mod">
        <pc:chgData name="Nicolas NAYRAND" userId="8a9c04a9-3a9d-4d50-9d13-2f1138ea4ba5" providerId="ADAL" clId="{FEA7438F-C4FF-4D30-82CE-64832BA6499E}" dt="2024-01-29T19:26:25.684" v="506" actId="47"/>
        <pc:sldMkLst>
          <pc:docMk/>
          <pc:sldMk cId="950653824" sldId="275"/>
        </pc:sldMkLst>
        <pc:spChg chg="mod">
          <ac:chgData name="Nicolas NAYRAND" userId="8a9c04a9-3a9d-4d50-9d13-2f1138ea4ba5" providerId="ADAL" clId="{FEA7438F-C4FF-4D30-82CE-64832BA6499E}" dt="2024-01-29T17:21:48.921" v="191" actId="20577"/>
          <ac:spMkLst>
            <pc:docMk/>
            <pc:sldMk cId="950653824" sldId="275"/>
            <ac:spMk id="178" creationId="{00000000-0000-0000-0000-000000000000}"/>
          </ac:spMkLst>
        </pc:spChg>
        <pc:picChg chg="add del mod modCrop">
          <ac:chgData name="Nicolas NAYRAND" userId="8a9c04a9-3a9d-4d50-9d13-2f1138ea4ba5" providerId="ADAL" clId="{FEA7438F-C4FF-4D30-82CE-64832BA6499E}" dt="2024-01-29T17:21:51.338" v="192" actId="478"/>
          <ac:picMkLst>
            <pc:docMk/>
            <pc:sldMk cId="950653824" sldId="275"/>
            <ac:picMk id="4" creationId="{C7D14045-1350-B548-1FD8-560C38283E22}"/>
          </ac:picMkLst>
        </pc:picChg>
        <pc:picChg chg="add del mod modCrop">
          <ac:chgData name="Nicolas NAYRAND" userId="8a9c04a9-3a9d-4d50-9d13-2f1138ea4ba5" providerId="ADAL" clId="{FEA7438F-C4FF-4D30-82CE-64832BA6499E}" dt="2024-01-29T17:21:51.906" v="193" actId="478"/>
          <ac:picMkLst>
            <pc:docMk/>
            <pc:sldMk cId="950653824" sldId="275"/>
            <ac:picMk id="5" creationId="{6136326D-DD87-8403-5DF5-9B16CB38E16C}"/>
          </ac:picMkLst>
        </pc:picChg>
      </pc:sldChg>
      <pc:sldChg chg="modAnim">
        <pc:chgData name="Nicolas NAYRAND" userId="8a9c04a9-3a9d-4d50-9d13-2f1138ea4ba5" providerId="ADAL" clId="{FEA7438F-C4FF-4D30-82CE-64832BA6499E}" dt="2024-01-29T18:22:27.400" v="325"/>
        <pc:sldMkLst>
          <pc:docMk/>
          <pc:sldMk cId="397123048" sldId="277"/>
        </pc:sldMkLst>
      </pc:sldChg>
      <pc:sldChg chg="modSp modAnim">
        <pc:chgData name="Nicolas NAYRAND" userId="8a9c04a9-3a9d-4d50-9d13-2f1138ea4ba5" providerId="ADAL" clId="{FEA7438F-C4FF-4D30-82CE-64832BA6499E}" dt="2024-01-29T18:23:12.277" v="328" actId="20577"/>
        <pc:sldMkLst>
          <pc:docMk/>
          <pc:sldMk cId="4137001354" sldId="278"/>
        </pc:sldMkLst>
        <pc:spChg chg="mod">
          <ac:chgData name="Nicolas NAYRAND" userId="8a9c04a9-3a9d-4d50-9d13-2f1138ea4ba5" providerId="ADAL" clId="{FEA7438F-C4FF-4D30-82CE-64832BA6499E}" dt="2024-01-29T18:23:12.277" v="328" actId="20577"/>
          <ac:spMkLst>
            <pc:docMk/>
            <pc:sldMk cId="4137001354" sldId="278"/>
            <ac:spMk id="176" creationId="{00000000-0000-0000-0000-000000000000}"/>
          </ac:spMkLst>
        </pc:spChg>
      </pc:sldChg>
      <pc:sldChg chg="delSp modSp mod modAnim">
        <pc:chgData name="Nicolas NAYRAND" userId="8a9c04a9-3a9d-4d50-9d13-2f1138ea4ba5" providerId="ADAL" clId="{FEA7438F-C4FF-4D30-82CE-64832BA6499E}" dt="2024-01-29T19:27:38.977" v="509" actId="207"/>
        <pc:sldMkLst>
          <pc:docMk/>
          <pc:sldMk cId="170378856" sldId="280"/>
        </pc:sldMkLst>
        <pc:spChg chg="mod topLvl">
          <ac:chgData name="Nicolas NAYRAND" userId="8a9c04a9-3a9d-4d50-9d13-2f1138ea4ba5" providerId="ADAL" clId="{FEA7438F-C4FF-4D30-82CE-64832BA6499E}" dt="2024-01-26T10:28:30.499" v="0" actId="165"/>
          <ac:spMkLst>
            <pc:docMk/>
            <pc:sldMk cId="170378856" sldId="280"/>
            <ac:spMk id="3" creationId="{9F99F36E-1A04-CD6D-4FD6-0ED73EC9C76B}"/>
          </ac:spMkLst>
        </pc:spChg>
        <pc:spChg chg="mod topLvl">
          <ac:chgData name="Nicolas NAYRAND" userId="8a9c04a9-3a9d-4d50-9d13-2f1138ea4ba5" providerId="ADAL" clId="{FEA7438F-C4FF-4D30-82CE-64832BA6499E}" dt="2024-01-26T10:28:30.499" v="0" actId="165"/>
          <ac:spMkLst>
            <pc:docMk/>
            <pc:sldMk cId="170378856" sldId="280"/>
            <ac:spMk id="5" creationId="{2728F3FD-6DFB-0B66-5123-A98B5693C8F0}"/>
          </ac:spMkLst>
        </pc:spChg>
        <pc:spChg chg="mod topLvl">
          <ac:chgData name="Nicolas NAYRAND" userId="8a9c04a9-3a9d-4d50-9d13-2f1138ea4ba5" providerId="ADAL" clId="{FEA7438F-C4FF-4D30-82CE-64832BA6499E}" dt="2024-01-26T10:28:30.499" v="0" actId="165"/>
          <ac:spMkLst>
            <pc:docMk/>
            <pc:sldMk cId="170378856" sldId="280"/>
            <ac:spMk id="6" creationId="{E3ED195F-8BB2-7D02-761A-7641400DCD81}"/>
          </ac:spMkLst>
        </pc:spChg>
        <pc:spChg chg="mod topLvl">
          <ac:chgData name="Nicolas NAYRAND" userId="8a9c04a9-3a9d-4d50-9d13-2f1138ea4ba5" providerId="ADAL" clId="{FEA7438F-C4FF-4D30-82CE-64832BA6499E}" dt="2024-01-26T10:28:30.499" v="0" actId="165"/>
          <ac:spMkLst>
            <pc:docMk/>
            <pc:sldMk cId="170378856" sldId="280"/>
            <ac:spMk id="8" creationId="{BD3FB25B-7D1D-2FF9-88D5-159F976AA38E}"/>
          </ac:spMkLst>
        </pc:spChg>
        <pc:spChg chg="mod topLvl">
          <ac:chgData name="Nicolas NAYRAND" userId="8a9c04a9-3a9d-4d50-9d13-2f1138ea4ba5" providerId="ADAL" clId="{FEA7438F-C4FF-4D30-82CE-64832BA6499E}" dt="2024-01-26T10:28:30.499" v="0" actId="165"/>
          <ac:spMkLst>
            <pc:docMk/>
            <pc:sldMk cId="170378856" sldId="280"/>
            <ac:spMk id="9" creationId="{923AA71E-0705-B852-73BF-536C76FA06B9}"/>
          </ac:spMkLst>
        </pc:spChg>
        <pc:spChg chg="mod topLvl">
          <ac:chgData name="Nicolas NAYRAND" userId="8a9c04a9-3a9d-4d50-9d13-2f1138ea4ba5" providerId="ADAL" clId="{FEA7438F-C4FF-4D30-82CE-64832BA6499E}" dt="2024-01-26T10:28:30.499" v="0" actId="165"/>
          <ac:spMkLst>
            <pc:docMk/>
            <pc:sldMk cId="170378856" sldId="280"/>
            <ac:spMk id="10" creationId="{46148D6D-4AE0-6C91-BDB1-B2BC736D1B34}"/>
          </ac:spMkLst>
        </pc:spChg>
        <pc:spChg chg="mod">
          <ac:chgData name="Nicolas NAYRAND" userId="8a9c04a9-3a9d-4d50-9d13-2f1138ea4ba5" providerId="ADAL" clId="{FEA7438F-C4FF-4D30-82CE-64832BA6499E}" dt="2024-01-29T19:27:38.977" v="509" actId="207"/>
          <ac:spMkLst>
            <pc:docMk/>
            <pc:sldMk cId="170378856" sldId="280"/>
            <ac:spMk id="176" creationId="{00000000-0000-0000-0000-000000000000}"/>
          </ac:spMkLst>
        </pc:spChg>
        <pc:grpChg chg="del">
          <ac:chgData name="Nicolas NAYRAND" userId="8a9c04a9-3a9d-4d50-9d13-2f1138ea4ba5" providerId="ADAL" clId="{FEA7438F-C4FF-4D30-82CE-64832BA6499E}" dt="2024-01-26T10:28:30.499" v="0" actId="165"/>
          <ac:grpSpMkLst>
            <pc:docMk/>
            <pc:sldMk cId="170378856" sldId="280"/>
            <ac:grpSpMk id="11" creationId="{232320C1-B5DC-C5B8-F711-9B672E1F9251}"/>
          </ac:grpSpMkLst>
        </pc:grpChg>
        <pc:picChg chg="mod topLvl">
          <ac:chgData name="Nicolas NAYRAND" userId="8a9c04a9-3a9d-4d50-9d13-2f1138ea4ba5" providerId="ADAL" clId="{FEA7438F-C4FF-4D30-82CE-64832BA6499E}" dt="2024-01-29T19:18:20.785" v="420" actId="1076"/>
          <ac:picMkLst>
            <pc:docMk/>
            <pc:sldMk cId="170378856" sldId="280"/>
            <ac:picMk id="4" creationId="{8AE8DCC2-C435-41DD-9621-32A9A213CF21}"/>
          </ac:picMkLst>
        </pc:picChg>
      </pc:sldChg>
      <pc:sldChg chg="modAnim">
        <pc:chgData name="Nicolas NAYRAND" userId="8a9c04a9-3a9d-4d50-9d13-2f1138ea4ba5" providerId="ADAL" clId="{FEA7438F-C4FF-4D30-82CE-64832BA6499E}" dt="2024-01-29T19:29:08.625" v="520"/>
        <pc:sldMkLst>
          <pc:docMk/>
          <pc:sldMk cId="214855222" sldId="281"/>
        </pc:sldMkLst>
      </pc:sldChg>
      <pc:sldChg chg="modAnim">
        <pc:chgData name="Nicolas NAYRAND" userId="8a9c04a9-3a9d-4d50-9d13-2f1138ea4ba5" providerId="ADAL" clId="{FEA7438F-C4FF-4D30-82CE-64832BA6499E}" dt="2024-01-29T19:31:20.354" v="527"/>
        <pc:sldMkLst>
          <pc:docMk/>
          <pc:sldMk cId="481167135" sldId="288"/>
        </pc:sldMkLst>
      </pc:sldChg>
      <pc:sldChg chg="delSp modSp modAnim">
        <pc:chgData name="Nicolas NAYRAND" userId="8a9c04a9-3a9d-4d50-9d13-2f1138ea4ba5" providerId="ADAL" clId="{FEA7438F-C4FF-4D30-82CE-64832BA6499E}" dt="2024-01-29T19:24:39.672" v="499"/>
        <pc:sldMkLst>
          <pc:docMk/>
          <pc:sldMk cId="1008974939" sldId="289"/>
        </pc:sldMkLst>
        <pc:spChg chg="mod topLvl">
          <ac:chgData name="Nicolas NAYRAND" userId="8a9c04a9-3a9d-4d50-9d13-2f1138ea4ba5" providerId="ADAL" clId="{FEA7438F-C4FF-4D30-82CE-64832BA6499E}" dt="2024-01-26T10:29:39.405" v="5" actId="165"/>
          <ac:spMkLst>
            <pc:docMk/>
            <pc:sldMk cId="1008974939" sldId="289"/>
            <ac:spMk id="11" creationId="{83493466-7B90-F694-38C0-5356AFB965D6}"/>
          </ac:spMkLst>
        </pc:spChg>
        <pc:spChg chg="mod topLvl">
          <ac:chgData name="Nicolas NAYRAND" userId="8a9c04a9-3a9d-4d50-9d13-2f1138ea4ba5" providerId="ADAL" clId="{FEA7438F-C4FF-4D30-82CE-64832BA6499E}" dt="2024-01-26T10:29:39.405" v="5" actId="165"/>
          <ac:spMkLst>
            <pc:docMk/>
            <pc:sldMk cId="1008974939" sldId="289"/>
            <ac:spMk id="12" creationId="{B042A964-B78F-14E5-4093-14DE355CB619}"/>
          </ac:spMkLst>
        </pc:spChg>
        <pc:spChg chg="mod topLvl">
          <ac:chgData name="Nicolas NAYRAND" userId="8a9c04a9-3a9d-4d50-9d13-2f1138ea4ba5" providerId="ADAL" clId="{FEA7438F-C4FF-4D30-82CE-64832BA6499E}" dt="2024-01-26T10:29:39.405" v="5" actId="165"/>
          <ac:spMkLst>
            <pc:docMk/>
            <pc:sldMk cId="1008974939" sldId="289"/>
            <ac:spMk id="13" creationId="{428EADB1-D7ED-6D06-BD63-EA69E695D37D}"/>
          </ac:spMkLst>
        </pc:spChg>
        <pc:spChg chg="mod topLvl">
          <ac:chgData name="Nicolas NAYRAND" userId="8a9c04a9-3a9d-4d50-9d13-2f1138ea4ba5" providerId="ADAL" clId="{FEA7438F-C4FF-4D30-82CE-64832BA6499E}" dt="2024-01-26T10:29:39.405" v="5" actId="165"/>
          <ac:spMkLst>
            <pc:docMk/>
            <pc:sldMk cId="1008974939" sldId="289"/>
            <ac:spMk id="14" creationId="{AD7B83A7-1660-4481-C40F-5088C45CD732}"/>
          </ac:spMkLst>
        </pc:spChg>
        <pc:grpChg chg="del">
          <ac:chgData name="Nicolas NAYRAND" userId="8a9c04a9-3a9d-4d50-9d13-2f1138ea4ba5" providerId="ADAL" clId="{FEA7438F-C4FF-4D30-82CE-64832BA6499E}" dt="2024-01-26T10:29:39.405" v="5" actId="165"/>
          <ac:grpSpMkLst>
            <pc:docMk/>
            <pc:sldMk cId="1008974939" sldId="289"/>
            <ac:grpSpMk id="27" creationId="{65F8F083-92B8-B662-C5D9-E23E090656FF}"/>
          </ac:grpSpMkLst>
        </pc:grpChg>
        <pc:picChg chg="mod topLvl">
          <ac:chgData name="Nicolas NAYRAND" userId="8a9c04a9-3a9d-4d50-9d13-2f1138ea4ba5" providerId="ADAL" clId="{FEA7438F-C4FF-4D30-82CE-64832BA6499E}" dt="2024-01-26T10:29:39.405" v="5" actId="165"/>
          <ac:picMkLst>
            <pc:docMk/>
            <pc:sldMk cId="1008974939" sldId="289"/>
            <ac:picMk id="6" creationId="{18068D4D-6857-CA13-BB92-6E458C5BA937}"/>
          </ac:picMkLst>
        </pc:picChg>
      </pc:sldChg>
      <pc:sldChg chg="delSp modSp modAnim">
        <pc:chgData name="Nicolas NAYRAND" userId="8a9c04a9-3a9d-4d50-9d13-2f1138ea4ba5" providerId="ADAL" clId="{FEA7438F-C4FF-4D30-82CE-64832BA6499E}" dt="2024-01-29T19:25:16.894" v="505"/>
        <pc:sldMkLst>
          <pc:docMk/>
          <pc:sldMk cId="921607255" sldId="290"/>
        </pc:sldMkLst>
        <pc:spChg chg="mod topLvl">
          <ac:chgData name="Nicolas NAYRAND" userId="8a9c04a9-3a9d-4d50-9d13-2f1138ea4ba5" providerId="ADAL" clId="{FEA7438F-C4FF-4D30-82CE-64832BA6499E}" dt="2024-01-26T10:30:11.059" v="10" actId="165"/>
          <ac:spMkLst>
            <pc:docMk/>
            <pc:sldMk cId="921607255" sldId="290"/>
            <ac:spMk id="9" creationId="{90DFB5F8-5DE4-2064-7E9A-5A52EBEFD866}"/>
          </ac:spMkLst>
        </pc:spChg>
        <pc:spChg chg="mod topLvl">
          <ac:chgData name="Nicolas NAYRAND" userId="8a9c04a9-3a9d-4d50-9d13-2f1138ea4ba5" providerId="ADAL" clId="{FEA7438F-C4FF-4D30-82CE-64832BA6499E}" dt="2024-01-26T10:30:11.059" v="10" actId="165"/>
          <ac:spMkLst>
            <pc:docMk/>
            <pc:sldMk cId="921607255" sldId="290"/>
            <ac:spMk id="10" creationId="{76889ECB-29E0-D613-F2D0-1301CF5E4B1B}"/>
          </ac:spMkLst>
        </pc:spChg>
        <pc:grpChg chg="del">
          <ac:chgData name="Nicolas NAYRAND" userId="8a9c04a9-3a9d-4d50-9d13-2f1138ea4ba5" providerId="ADAL" clId="{FEA7438F-C4FF-4D30-82CE-64832BA6499E}" dt="2024-01-26T10:30:11.059" v="10" actId="165"/>
          <ac:grpSpMkLst>
            <pc:docMk/>
            <pc:sldMk cId="921607255" sldId="290"/>
            <ac:grpSpMk id="11" creationId="{15F50DBC-D2C6-02FF-0479-6E260058B3FA}"/>
          </ac:grpSpMkLst>
        </pc:grpChg>
        <pc:picChg chg="mod topLvl">
          <ac:chgData name="Nicolas NAYRAND" userId="8a9c04a9-3a9d-4d50-9d13-2f1138ea4ba5" providerId="ADAL" clId="{FEA7438F-C4FF-4D30-82CE-64832BA6499E}" dt="2024-01-26T10:30:11.059" v="10" actId="165"/>
          <ac:picMkLst>
            <pc:docMk/>
            <pc:sldMk cId="921607255" sldId="290"/>
            <ac:picMk id="4" creationId="{F5014A63-9708-FBCE-3539-11B884A26EB8}"/>
          </ac:picMkLst>
        </pc:picChg>
      </pc:sldChg>
      <pc:sldChg chg="modAnim">
        <pc:chgData name="Nicolas NAYRAND" userId="8a9c04a9-3a9d-4d50-9d13-2f1138ea4ba5" providerId="ADAL" clId="{FEA7438F-C4FF-4D30-82CE-64832BA6499E}" dt="2024-01-29T19:29:58.999" v="523"/>
        <pc:sldMkLst>
          <pc:docMk/>
          <pc:sldMk cId="2429103281" sldId="291"/>
        </pc:sldMkLst>
      </pc:sldChg>
      <pc:sldChg chg="addSp delSp modSp mod">
        <pc:chgData name="Nicolas NAYRAND" userId="8a9c04a9-3a9d-4d50-9d13-2f1138ea4ba5" providerId="ADAL" clId="{FEA7438F-C4FF-4D30-82CE-64832BA6499E}" dt="2024-01-29T18:15:39.667" v="323" actId="166"/>
        <pc:sldMkLst>
          <pc:docMk/>
          <pc:sldMk cId="76927159" sldId="349"/>
        </pc:sldMkLst>
        <pc:spChg chg="mod ord">
          <ac:chgData name="Nicolas NAYRAND" userId="8a9c04a9-3a9d-4d50-9d13-2f1138ea4ba5" providerId="ADAL" clId="{FEA7438F-C4FF-4D30-82CE-64832BA6499E}" dt="2024-01-29T18:15:39.667" v="323" actId="166"/>
          <ac:spMkLst>
            <pc:docMk/>
            <pc:sldMk cId="76927159" sldId="349"/>
            <ac:spMk id="159" creationId="{00000000-0000-0000-0000-000000000000}"/>
          </ac:spMkLst>
        </pc:spChg>
        <pc:picChg chg="add mod">
          <ac:chgData name="Nicolas NAYRAND" userId="8a9c04a9-3a9d-4d50-9d13-2f1138ea4ba5" providerId="ADAL" clId="{FEA7438F-C4FF-4D30-82CE-64832BA6499E}" dt="2024-01-29T18:13:45.439" v="195"/>
          <ac:picMkLst>
            <pc:docMk/>
            <pc:sldMk cId="76927159" sldId="349"/>
            <ac:picMk id="2" creationId="{909ADEF9-8AC9-3CEE-CAE4-13728462E264}"/>
          </ac:picMkLst>
        </pc:picChg>
        <pc:picChg chg="del">
          <ac:chgData name="Nicolas NAYRAND" userId="8a9c04a9-3a9d-4d50-9d13-2f1138ea4ba5" providerId="ADAL" clId="{FEA7438F-C4FF-4D30-82CE-64832BA6499E}" dt="2024-01-29T18:13:44.831" v="194" actId="478"/>
          <ac:picMkLst>
            <pc:docMk/>
            <pc:sldMk cId="76927159" sldId="349"/>
            <ac:picMk id="9" creationId="{82043A4E-4D91-4F23-BA6C-3968EAC22027}"/>
          </ac:picMkLst>
        </pc:picChg>
      </pc:sldChg>
      <pc:sldChg chg="delSp modSp add mod modAnim">
        <pc:chgData name="Nicolas NAYRAND" userId="8a9c04a9-3a9d-4d50-9d13-2f1138ea4ba5" providerId="ADAL" clId="{FEA7438F-C4FF-4D30-82CE-64832BA6499E}" dt="2024-01-29T18:26:06.962" v="418" actId="403"/>
        <pc:sldMkLst>
          <pc:docMk/>
          <pc:sldMk cId="3324242233" sldId="350"/>
        </pc:sldMkLst>
        <pc:spChg chg="del mod">
          <ac:chgData name="Nicolas NAYRAND" userId="8a9c04a9-3a9d-4d50-9d13-2f1138ea4ba5" providerId="ADAL" clId="{FEA7438F-C4FF-4D30-82CE-64832BA6499E}" dt="2024-01-29T18:25:43.536" v="366" actId="478"/>
          <ac:spMkLst>
            <pc:docMk/>
            <pc:sldMk cId="3324242233" sldId="350"/>
            <ac:spMk id="176" creationId="{00000000-0000-0000-0000-000000000000}"/>
          </ac:spMkLst>
        </pc:spChg>
        <pc:spChg chg="mod">
          <ac:chgData name="Nicolas NAYRAND" userId="8a9c04a9-3a9d-4d50-9d13-2f1138ea4ba5" providerId="ADAL" clId="{FEA7438F-C4FF-4D30-82CE-64832BA6499E}" dt="2024-01-29T18:26:06.962" v="418" actId="403"/>
          <ac:spMkLst>
            <pc:docMk/>
            <pc:sldMk cId="3324242233" sldId="350"/>
            <ac:spMk id="178" creationId="{00000000-0000-0000-0000-000000000000}"/>
          </ac:spMkLst>
        </pc:spChg>
      </pc:sldChg>
    </pc:docChg>
  </pc:docChgLst>
  <pc:docChgLst>
    <pc:chgData name="Nicolas NAYRAND" userId="8a9c04a9-3a9d-4d50-9d13-2f1138ea4ba5" providerId="ADAL" clId="{3CD158F2-4E3B-451A-845B-E2781F16EDC5}"/>
    <pc:docChg chg="modSld">
      <pc:chgData name="Nicolas NAYRAND" userId="8a9c04a9-3a9d-4d50-9d13-2f1138ea4ba5" providerId="ADAL" clId="{3CD158F2-4E3B-451A-845B-E2781F16EDC5}" dt="2023-11-02T13:04:59.656" v="57" actId="20577"/>
      <pc:docMkLst>
        <pc:docMk/>
      </pc:docMkLst>
      <pc:sldChg chg="modSp mod">
        <pc:chgData name="Nicolas NAYRAND" userId="8a9c04a9-3a9d-4d50-9d13-2f1138ea4ba5" providerId="ADAL" clId="{3CD158F2-4E3B-451A-845B-E2781F16EDC5}" dt="2023-11-02T13:04:52.720" v="40" actId="20577"/>
        <pc:sldMkLst>
          <pc:docMk/>
          <pc:sldMk cId="950653824" sldId="275"/>
        </pc:sldMkLst>
        <pc:spChg chg="mod">
          <ac:chgData name="Nicolas NAYRAND" userId="8a9c04a9-3a9d-4d50-9d13-2f1138ea4ba5" providerId="ADAL" clId="{3CD158F2-4E3B-451A-845B-E2781F16EDC5}" dt="2023-11-02T13:04:52.720" v="40" actId="20577"/>
          <ac:spMkLst>
            <pc:docMk/>
            <pc:sldMk cId="950653824" sldId="275"/>
            <ac:spMk id="177" creationId="{00000000-0000-0000-0000-000000000000}"/>
          </ac:spMkLst>
        </pc:spChg>
        <pc:spChg chg="mod">
          <ac:chgData name="Nicolas NAYRAND" userId="8a9c04a9-3a9d-4d50-9d13-2f1138ea4ba5" providerId="ADAL" clId="{3CD158F2-4E3B-451A-845B-E2781F16EDC5}" dt="2023-11-02T13:03:26.250" v="20" actId="20577"/>
          <ac:spMkLst>
            <pc:docMk/>
            <pc:sldMk cId="950653824" sldId="275"/>
            <ac:spMk id="179" creationId="{00000000-0000-0000-0000-000000000000}"/>
          </ac:spMkLst>
        </pc:spChg>
      </pc:sldChg>
      <pc:sldChg chg="modSp mod">
        <pc:chgData name="Nicolas NAYRAND" userId="8a9c04a9-3a9d-4d50-9d13-2f1138ea4ba5" providerId="ADAL" clId="{3CD158F2-4E3B-451A-845B-E2781F16EDC5}" dt="2023-11-02T13:04:59.656" v="57" actId="20577"/>
        <pc:sldMkLst>
          <pc:docMk/>
          <pc:sldMk cId="397123048" sldId="277"/>
        </pc:sldMkLst>
        <pc:spChg chg="mod">
          <ac:chgData name="Nicolas NAYRAND" userId="8a9c04a9-3a9d-4d50-9d13-2f1138ea4ba5" providerId="ADAL" clId="{3CD158F2-4E3B-451A-845B-E2781F16EDC5}" dt="2023-11-02T13:04:59.656" v="57" actId="20577"/>
          <ac:spMkLst>
            <pc:docMk/>
            <pc:sldMk cId="397123048" sldId="277"/>
            <ac:spMk id="7" creationId="{00000000-0000-0000-0000-000000000000}"/>
          </ac:spMkLst>
        </pc:spChg>
        <pc:spChg chg="mod">
          <ac:chgData name="Nicolas NAYRAND" userId="8a9c04a9-3a9d-4d50-9d13-2f1138ea4ba5" providerId="ADAL" clId="{3CD158F2-4E3B-451A-845B-E2781F16EDC5}" dt="2023-11-02T13:03:36.297" v="21"/>
          <ac:spMkLst>
            <pc:docMk/>
            <pc:sldMk cId="397123048" sldId="277"/>
            <ac:spMk id="1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2939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Figure">
            <a:extLst>
              <a:ext uri="{FF2B5EF4-FFF2-40B4-BE49-F238E27FC236}">
                <a16:creationId xmlns:a16="http://schemas.microsoft.com/office/drawing/2014/main" id="{762FEB96-B7BA-4826-AFD5-C884E88C76F2}"/>
              </a:ext>
            </a:extLst>
          </p:cNvPr>
          <p:cNvSpPr/>
          <p:nvPr userDrawn="1"/>
        </p:nvSpPr>
        <p:spPr>
          <a:xfrm>
            <a:off x="2945227" y="11238205"/>
            <a:ext cx="21474653" cy="2552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85"/>
                </a:moveTo>
                <a:cubicBezTo>
                  <a:pt x="994" y="10249"/>
                  <a:pt x="2016" y="8694"/>
                  <a:pt x="3048" y="8046"/>
                </a:cubicBezTo>
                <a:cubicBezTo>
                  <a:pt x="4256" y="7287"/>
                  <a:pt x="5467" y="7774"/>
                  <a:pt x="6671" y="8519"/>
                </a:cubicBezTo>
                <a:cubicBezTo>
                  <a:pt x="7859" y="9254"/>
                  <a:pt x="9047" y="10244"/>
                  <a:pt x="10233" y="11490"/>
                </a:cubicBezTo>
                <a:cubicBezTo>
                  <a:pt x="11873" y="13934"/>
                  <a:pt x="13532" y="14766"/>
                  <a:pt x="15180" y="14012"/>
                </a:cubicBezTo>
                <a:cubicBezTo>
                  <a:pt x="16695" y="13320"/>
                  <a:pt x="18208" y="11282"/>
                  <a:pt x="19659" y="7100"/>
                </a:cubicBezTo>
                <a:cubicBezTo>
                  <a:pt x="20327" y="5173"/>
                  <a:pt x="20976" y="2798"/>
                  <a:pt x="21600" y="0"/>
                </a:cubicBezTo>
                <a:lnTo>
                  <a:pt x="21600" y="21475"/>
                </a:lnTo>
                <a:lnTo>
                  <a:pt x="9" y="21600"/>
                </a:lnTo>
                <a:lnTo>
                  <a:pt x="0" y="12685"/>
                </a:lnTo>
                <a:close/>
              </a:path>
            </a:pathLst>
          </a:custGeom>
          <a:solidFill>
            <a:srgbClr val="FF8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8600"/>
                </a:solidFill>
              </a:defRPr>
            </a:pPr>
            <a:endParaRPr/>
          </a:p>
        </p:txBody>
      </p:sp>
      <p:pic>
        <p:nvPicPr>
          <p:cNvPr id="7" name="Logos CFMS Blanc_B-04.png" descr="Logos CFMS Blanc_B-04.png">
            <a:extLst>
              <a:ext uri="{FF2B5EF4-FFF2-40B4-BE49-F238E27FC236}">
                <a16:creationId xmlns:a16="http://schemas.microsoft.com/office/drawing/2014/main" id="{3A097E2C-6FE9-49C4-A60B-4E195B517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4198" y="12360922"/>
            <a:ext cx="2632280" cy="117538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635DFADB-A038-4A35-8B89-10DDF8484F8D}"/>
              </a:ext>
            </a:extLst>
          </p:cNvPr>
          <p:cNvSpPr/>
          <p:nvPr userDrawn="1"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id="{17B25EF1-9B2F-47A3-8921-5EE9D6934056}"/>
              </a:ext>
            </a:extLst>
          </p:cNvPr>
          <p:cNvSpPr/>
          <p:nvPr/>
        </p:nvSpPr>
        <p:spPr>
          <a:xfrm>
            <a:off x="23478826" y="12275875"/>
            <a:ext cx="408165" cy="939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5934"/>
                </a:lnTo>
                <a:lnTo>
                  <a:pt x="10765" y="21600"/>
                </a:lnTo>
                <a:lnTo>
                  <a:pt x="180" y="15881"/>
                </a:lnTo>
                <a:lnTo>
                  <a:pt x="0" y="0"/>
                </a:lnTo>
                <a:close/>
              </a:path>
            </a:pathLst>
          </a:custGeom>
          <a:solidFill>
            <a:srgbClr val="00187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1" name="Texte">
            <a:extLst>
              <a:ext uri="{FF2B5EF4-FFF2-40B4-BE49-F238E27FC236}">
                <a16:creationId xmlns:a16="http://schemas.microsoft.com/office/drawing/2014/main" id="{CE052BA3-7F33-4ABE-A62B-F7F8A82477A0}"/>
              </a:ext>
            </a:extLst>
          </p:cNvPr>
          <p:cNvSpPr/>
          <p:nvPr userDrawn="1"/>
        </p:nvSpPr>
        <p:spPr>
          <a:xfrm>
            <a:off x="23682908" y="12856187"/>
            <a:ext cx="1270003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b">
            <a:spAutoFit/>
          </a:bodyPr>
          <a:lstStyle>
            <a:lvl1pPr defTabSz="584200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D161AFAC-EB4B-4400-BC86-17C81E7F6BAD}" type="slidenum">
              <a:rPr lang="fr-FR" smtClean="0"/>
              <a:t>‹N°›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7" name="Figure">
            <a:extLst>
              <a:ext uri="{FF2B5EF4-FFF2-40B4-BE49-F238E27FC236}">
                <a16:creationId xmlns:a16="http://schemas.microsoft.com/office/drawing/2014/main" id="{74C999D6-224E-462E-BA96-A08F8BC23AF1}"/>
              </a:ext>
            </a:extLst>
          </p:cNvPr>
          <p:cNvSpPr/>
          <p:nvPr userDrawn="1"/>
        </p:nvSpPr>
        <p:spPr>
          <a:xfrm>
            <a:off x="2937784" y="10174889"/>
            <a:ext cx="21503102" cy="3600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0" extrusionOk="0">
                <a:moveTo>
                  <a:pt x="21600" y="3784"/>
                </a:moveTo>
                <a:cubicBezTo>
                  <a:pt x="20549" y="8744"/>
                  <a:pt x="19305" y="12049"/>
                  <a:pt x="17983" y="13393"/>
                </a:cubicBezTo>
                <a:cubicBezTo>
                  <a:pt x="17091" y="14299"/>
                  <a:pt x="16186" y="14296"/>
                  <a:pt x="15294" y="13782"/>
                </a:cubicBezTo>
                <a:cubicBezTo>
                  <a:pt x="14384" y="13258"/>
                  <a:pt x="13480" y="12199"/>
                  <a:pt x="12596" y="10605"/>
                </a:cubicBezTo>
                <a:lnTo>
                  <a:pt x="8709" y="3359"/>
                </a:lnTo>
                <a:cubicBezTo>
                  <a:pt x="8116" y="2240"/>
                  <a:pt x="7510" y="1395"/>
                  <a:pt x="6897" y="828"/>
                </a:cubicBezTo>
                <a:cubicBezTo>
                  <a:pt x="6227" y="208"/>
                  <a:pt x="5548" y="-80"/>
                  <a:pt x="4867" y="20"/>
                </a:cubicBezTo>
                <a:cubicBezTo>
                  <a:pt x="3164" y="270"/>
                  <a:pt x="1496" y="2932"/>
                  <a:pt x="0" y="7785"/>
                </a:cubicBezTo>
                <a:lnTo>
                  <a:pt x="0" y="21520"/>
                </a:lnTo>
                <a:lnTo>
                  <a:pt x="21599" y="21520"/>
                </a:lnTo>
                <a:lnTo>
                  <a:pt x="21600" y="3784"/>
                </a:lnTo>
                <a:close/>
              </a:path>
            </a:pathLst>
          </a:custGeom>
          <a:solidFill>
            <a:srgbClr val="FF8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8" name="Logos CFMS RVB-01.png" descr="Logos CFMS RVB-01.png">
            <a:extLst>
              <a:ext uri="{FF2B5EF4-FFF2-40B4-BE49-F238E27FC236}">
                <a16:creationId xmlns:a16="http://schemas.microsoft.com/office/drawing/2014/main" id="{496C3D8B-F692-4D0C-9CE4-30E4EC30E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" y="97965"/>
            <a:ext cx="8162354" cy="442949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igure">
            <a:extLst>
              <a:ext uri="{FF2B5EF4-FFF2-40B4-BE49-F238E27FC236}">
                <a16:creationId xmlns:a16="http://schemas.microsoft.com/office/drawing/2014/main" id="{45E10704-5AA8-429D-88C4-0EB9341B7575}"/>
              </a:ext>
            </a:extLst>
          </p:cNvPr>
          <p:cNvSpPr/>
          <p:nvPr/>
        </p:nvSpPr>
        <p:spPr>
          <a:xfrm>
            <a:off x="23207893" y="12343608"/>
            <a:ext cx="408164" cy="939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5934"/>
                </a:lnTo>
                <a:lnTo>
                  <a:pt x="10765" y="21600"/>
                </a:lnTo>
                <a:lnTo>
                  <a:pt x="180" y="15881"/>
                </a:lnTo>
                <a:lnTo>
                  <a:pt x="0" y="0"/>
                </a:lnTo>
                <a:close/>
              </a:path>
            </a:pathLst>
          </a:custGeom>
          <a:solidFill>
            <a:srgbClr val="00187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1" name="Texte">
            <a:extLst>
              <a:ext uri="{FF2B5EF4-FFF2-40B4-BE49-F238E27FC236}">
                <a16:creationId xmlns:a16="http://schemas.microsoft.com/office/drawing/2014/main" id="{6E01E35A-0F65-4C1E-93AC-08097F36B49F}"/>
              </a:ext>
            </a:extLst>
          </p:cNvPr>
          <p:cNvSpPr/>
          <p:nvPr/>
        </p:nvSpPr>
        <p:spPr>
          <a:xfrm>
            <a:off x="23411975" y="12923920"/>
            <a:ext cx="1270002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b">
            <a:spAutoFit/>
          </a:bodyPr>
          <a:lstStyle>
            <a:lvl1pPr defTabSz="584200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B9397C54-8102-4FE4-AFC2-E1441390579F}" type="slidenum">
              <a:rPr lang="fr-FR" smtClean="0"/>
              <a:pPr/>
              <a:t>‹N°›</a:t>
            </a:fld>
            <a:endParaRPr dirty="0"/>
          </a:p>
        </p:txBody>
      </p:sp>
      <p:sp>
        <p:nvSpPr>
          <p:cNvPr id="9" name="reprise des informations de la première page…"/>
          <p:cNvSpPr txBox="1"/>
          <p:nvPr userDrawn="1"/>
        </p:nvSpPr>
        <p:spPr>
          <a:xfrm>
            <a:off x="4808140" y="119422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dirty="0"/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VOILES PAR PASSES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FEVRIER 2024</a:t>
            </a:r>
          </a:p>
        </p:txBody>
      </p:sp>
    </p:spTree>
    <p:extLst>
      <p:ext uri="{BB962C8B-B14F-4D97-AF65-F5344CB8AC3E}">
        <p14:creationId xmlns:p14="http://schemas.microsoft.com/office/powerpoint/2010/main" val="25072560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3429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525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621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717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7813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3909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0005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6101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2197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s CFMS RVB-01.png" descr="Logos CFMS RVB-01.png">
            <a:extLst>
              <a:ext uri="{FF2B5EF4-FFF2-40B4-BE49-F238E27FC236}">
                <a16:creationId xmlns:a16="http://schemas.microsoft.com/office/drawing/2014/main" id="{BDDDEE19-6CB0-4F03-8806-4F8A9EA1D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" y="97965"/>
            <a:ext cx="8162354" cy="44294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e">
            <a:extLst>
              <a:ext uri="{FF2B5EF4-FFF2-40B4-BE49-F238E27FC236}">
                <a16:creationId xmlns:a16="http://schemas.microsoft.com/office/drawing/2014/main" id="{DBF0D9FA-6DC7-4AE3-BE0D-1A6FD1D1201B}"/>
              </a:ext>
            </a:extLst>
          </p:cNvPr>
          <p:cNvGrpSpPr/>
          <p:nvPr/>
        </p:nvGrpSpPr>
        <p:grpSpPr>
          <a:xfrm>
            <a:off x="23207893" y="12343608"/>
            <a:ext cx="1474083" cy="1850313"/>
            <a:chOff x="0" y="0"/>
            <a:chExt cx="1474082" cy="1850311"/>
          </a:xfrm>
        </p:grpSpPr>
        <p:sp>
          <p:nvSpPr>
            <p:cNvPr id="15" name="Figure">
              <a:extLst>
                <a:ext uri="{FF2B5EF4-FFF2-40B4-BE49-F238E27FC236}">
                  <a16:creationId xmlns:a16="http://schemas.microsoft.com/office/drawing/2014/main" id="{4C2AD1FD-0071-48CC-8A93-F811C98544D4}"/>
                </a:ext>
              </a:extLst>
            </p:cNvPr>
            <p:cNvSpPr/>
            <p:nvPr/>
          </p:nvSpPr>
          <p:spPr>
            <a:xfrm>
              <a:off x="0" y="0"/>
              <a:ext cx="408164" cy="93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934"/>
                  </a:lnTo>
                  <a:lnTo>
                    <a:pt x="10765" y="21600"/>
                  </a:lnTo>
                  <a:lnTo>
                    <a:pt x="180" y="15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7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" name="Texte">
              <a:extLst>
                <a:ext uri="{FF2B5EF4-FFF2-40B4-BE49-F238E27FC236}">
                  <a16:creationId xmlns:a16="http://schemas.microsoft.com/office/drawing/2014/main" id="{95E01EC6-8AF1-4017-826E-29CFB3615723}"/>
                </a:ext>
              </a:extLst>
            </p:cNvPr>
            <p:cNvSpPr/>
            <p:nvPr/>
          </p:nvSpPr>
          <p:spPr>
            <a:xfrm>
              <a:off x="204082" y="5803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 defTabSz="584200">
                <a:defRPr sz="19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fld id="{86CB4B4D-7CA3-9044-876B-883B54F8677D}" type="slidenum">
                <a:rPr/>
                <a:pPr/>
                <a:t>1</a:t>
              </a:fld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7CBC6A0-A5F0-464C-BC2C-B1CCC578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313" y="97965"/>
            <a:ext cx="4456562" cy="5401524"/>
          </a:xfrm>
          <a:prstGeom prst="rect">
            <a:avLst/>
          </a:prstGeom>
        </p:spPr>
      </p:pic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909ADEF9-8AC9-3CEE-CAE4-13728462E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sp>
        <p:nvSpPr>
          <p:cNvPr id="159" name="Titre…"/>
          <p:cNvSpPr txBox="1">
            <a:spLocks noGrp="1"/>
          </p:cNvSpPr>
          <p:nvPr>
            <p:ph type="title" idx="4294967295"/>
          </p:nvPr>
        </p:nvSpPr>
        <p:spPr>
          <a:xfrm>
            <a:off x="1787235" y="4843984"/>
            <a:ext cx="21624739" cy="4851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 sz="8700" spc="435">
                <a:solidFill>
                  <a:srgbClr val="47545D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br>
              <a:rPr lang="fr-FR" dirty="0"/>
            </a:br>
            <a:r>
              <a:rPr lang="fr-FR" dirty="0"/>
              <a:t>Recommandations relatives à la technique des voiles par passes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Suivi, contrôle et réception</a:t>
            </a:r>
            <a:br>
              <a:rPr lang="fr-FR" dirty="0"/>
            </a:br>
            <a:br>
              <a:rPr lang="fr-FR" dirty="0"/>
            </a:br>
            <a:r>
              <a:rPr lang="fr-FR" sz="6000" dirty="0"/>
              <a:t>par Nicolas NAYRAND (BUREAU VERITAS CONSTRUCTION)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769271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Exemple de plan de contrôle de l’entreprise de voiles par passes (Annexe 5-A)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4A519BD-C48D-FFCF-0FC9-5E57AB484475}"/>
              </a:ext>
            </a:extLst>
          </p:cNvPr>
          <p:cNvGrpSpPr/>
          <p:nvPr/>
        </p:nvGrpSpPr>
        <p:grpSpPr>
          <a:xfrm>
            <a:off x="6759575" y="4345296"/>
            <a:ext cx="10800054" cy="7756801"/>
            <a:chOff x="6759575" y="4345296"/>
            <a:chExt cx="10800054" cy="7756801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4324FDD-FC80-A7B1-1545-1F98917B257A}"/>
                </a:ext>
              </a:extLst>
            </p:cNvPr>
            <p:cNvGrpSpPr/>
            <p:nvPr/>
          </p:nvGrpSpPr>
          <p:grpSpPr>
            <a:xfrm>
              <a:off x="6759575" y="4345296"/>
              <a:ext cx="10800000" cy="7756801"/>
              <a:chOff x="6759575" y="4345296"/>
              <a:chExt cx="10800000" cy="7756801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8ED530F5-6351-58D5-7671-0112696E9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9575" y="4345296"/>
                <a:ext cx="10800000" cy="7756801"/>
              </a:xfrm>
              <a:prstGeom prst="rect">
                <a:avLst/>
              </a:prstGeom>
            </p:spPr>
          </p:pic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65EEDCD3-16C3-488C-20A1-E152DF073760}"/>
                  </a:ext>
                </a:extLst>
              </p:cNvPr>
              <p:cNvSpPr/>
              <p:nvPr/>
            </p:nvSpPr>
            <p:spPr>
              <a:xfrm>
                <a:off x="6759575" y="4871203"/>
                <a:ext cx="1262207" cy="504000"/>
              </a:xfrm>
              <a:prstGeom prst="roundRect">
                <a:avLst/>
              </a:prstGeom>
              <a:noFill/>
              <a:ln w="762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ECC1C665-5364-884C-856D-DE33768C9BE8}"/>
                </a:ext>
              </a:extLst>
            </p:cNvPr>
            <p:cNvSpPr/>
            <p:nvPr/>
          </p:nvSpPr>
          <p:spPr>
            <a:xfrm>
              <a:off x="9135629" y="4367203"/>
              <a:ext cx="8424000" cy="504000"/>
            </a:xfrm>
            <a:prstGeom prst="round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9378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Exemple de plan de contrôle de l’entreprise de voiles par passes (Annexe 5-A)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D66A7C5-79CD-BA3A-DFE0-84B0CA598D38}"/>
              </a:ext>
            </a:extLst>
          </p:cNvPr>
          <p:cNvGrpSpPr/>
          <p:nvPr/>
        </p:nvGrpSpPr>
        <p:grpSpPr>
          <a:xfrm>
            <a:off x="6759575" y="4345296"/>
            <a:ext cx="10800054" cy="4413907"/>
            <a:chOff x="6759575" y="4345296"/>
            <a:chExt cx="10800054" cy="441390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3B9BE29-E679-7FF5-4A42-D6742D02BF8C}"/>
                </a:ext>
              </a:extLst>
            </p:cNvPr>
            <p:cNvGrpSpPr/>
            <p:nvPr/>
          </p:nvGrpSpPr>
          <p:grpSpPr>
            <a:xfrm>
              <a:off x="6759575" y="4345296"/>
              <a:ext cx="10800000" cy="4413907"/>
              <a:chOff x="6759575" y="4345296"/>
              <a:chExt cx="10800000" cy="4413907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CE14923B-9B42-FD54-635F-4AE42622F0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015" b="-1"/>
              <a:stretch/>
            </p:blipFill>
            <p:spPr>
              <a:xfrm>
                <a:off x="6759575" y="4910667"/>
                <a:ext cx="10800000" cy="3848536"/>
              </a:xfrm>
              <a:prstGeom prst="rect">
                <a:avLst/>
              </a:prstGeom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A09FD0F0-A19D-6232-9390-8EAD5A87B5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92711"/>
              <a:stretch/>
            </p:blipFill>
            <p:spPr>
              <a:xfrm>
                <a:off x="6759575" y="4345296"/>
                <a:ext cx="10800000" cy="565371"/>
              </a:xfrm>
              <a:prstGeom prst="rect">
                <a:avLst/>
              </a:prstGeom>
            </p:spPr>
          </p:pic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97482968-12AB-63DF-CB03-B7F10498B806}"/>
                  </a:ext>
                </a:extLst>
              </p:cNvPr>
              <p:cNvSpPr/>
              <p:nvPr/>
            </p:nvSpPr>
            <p:spPr>
              <a:xfrm>
                <a:off x="6759575" y="4871203"/>
                <a:ext cx="1262207" cy="504000"/>
              </a:xfrm>
              <a:prstGeom prst="roundRect">
                <a:avLst/>
              </a:prstGeom>
              <a:noFill/>
              <a:ln w="762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8B56F64-C093-B914-4E08-2D457E5BE60D}"/>
                </a:ext>
              </a:extLst>
            </p:cNvPr>
            <p:cNvSpPr/>
            <p:nvPr/>
          </p:nvSpPr>
          <p:spPr>
            <a:xfrm>
              <a:off x="9135629" y="4367203"/>
              <a:ext cx="8424000" cy="504000"/>
            </a:xfrm>
            <a:prstGeom prst="round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3199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Exemple de plan de contrôle de l’entreprise de voiles par passes (Annexe 5-A)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142AD895-59C0-E1E5-F054-5572588E843D}"/>
              </a:ext>
            </a:extLst>
          </p:cNvPr>
          <p:cNvGrpSpPr/>
          <p:nvPr/>
        </p:nvGrpSpPr>
        <p:grpSpPr>
          <a:xfrm>
            <a:off x="6750128" y="4345296"/>
            <a:ext cx="10809501" cy="8762882"/>
            <a:chOff x="6750128" y="4345296"/>
            <a:chExt cx="10809501" cy="876288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3D47A14D-A196-0A93-894E-B07F1A535AFA}"/>
                </a:ext>
              </a:extLst>
            </p:cNvPr>
            <p:cNvGrpSpPr/>
            <p:nvPr/>
          </p:nvGrpSpPr>
          <p:grpSpPr>
            <a:xfrm>
              <a:off x="6750128" y="4345296"/>
              <a:ext cx="10809447" cy="8762882"/>
              <a:chOff x="6750128" y="4345296"/>
              <a:chExt cx="10809447" cy="8762882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CDEB77BA-AD64-9A35-3AA6-8D33FFCF7F6A}"/>
                  </a:ext>
                </a:extLst>
              </p:cNvPr>
              <p:cNvGrpSpPr/>
              <p:nvPr/>
            </p:nvGrpSpPr>
            <p:grpSpPr>
              <a:xfrm>
                <a:off x="6759575" y="4345296"/>
                <a:ext cx="10800000" cy="8762882"/>
                <a:chOff x="6833256" y="4345296"/>
                <a:chExt cx="10800000" cy="8762882"/>
              </a:xfrm>
            </p:grpSpPr>
            <p:pic>
              <p:nvPicPr>
                <p:cNvPr id="8" name="Image 7">
                  <a:extLst>
                    <a:ext uri="{FF2B5EF4-FFF2-40B4-BE49-F238E27FC236}">
                      <a16:creationId xmlns:a16="http://schemas.microsoft.com/office/drawing/2014/main" id="{4C58095B-A265-77F3-8077-4D8E2CF647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33256" y="4345296"/>
                  <a:ext cx="10800000" cy="6800355"/>
                </a:xfrm>
                <a:prstGeom prst="rect">
                  <a:avLst/>
                </a:prstGeom>
              </p:spPr>
            </p:pic>
            <p:pic>
              <p:nvPicPr>
                <p:cNvPr id="10" name="Image 9">
                  <a:extLst>
                    <a:ext uri="{FF2B5EF4-FFF2-40B4-BE49-F238E27FC236}">
                      <a16:creationId xmlns:a16="http://schemas.microsoft.com/office/drawing/2014/main" id="{F86613F5-6CEA-CEED-1579-1B44116A0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3256" y="11141926"/>
                  <a:ext cx="10800000" cy="1966252"/>
                </a:xfrm>
                <a:prstGeom prst="rect">
                  <a:avLst/>
                </a:prstGeom>
              </p:spPr>
            </p:pic>
          </p:grpSp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D2245881-4766-C06D-18A2-FD8833CD5890}"/>
                  </a:ext>
                </a:extLst>
              </p:cNvPr>
              <p:cNvSpPr/>
              <p:nvPr/>
            </p:nvSpPr>
            <p:spPr>
              <a:xfrm>
                <a:off x="6759575" y="4871203"/>
                <a:ext cx="1262207" cy="504000"/>
              </a:xfrm>
              <a:prstGeom prst="roundRect">
                <a:avLst/>
              </a:prstGeom>
              <a:noFill/>
              <a:ln w="762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E5FD3FA7-AC3F-E240-7209-84D69FD1559F}"/>
                  </a:ext>
                </a:extLst>
              </p:cNvPr>
              <p:cNvSpPr/>
              <p:nvPr/>
            </p:nvSpPr>
            <p:spPr>
              <a:xfrm>
                <a:off x="6750128" y="11128965"/>
                <a:ext cx="1262207" cy="504000"/>
              </a:xfrm>
              <a:prstGeom prst="roundRect">
                <a:avLst/>
              </a:prstGeom>
              <a:noFill/>
              <a:ln w="762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485119B1-E1CB-079A-6D6A-2DC4C2CE0504}"/>
                  </a:ext>
                </a:extLst>
              </p:cNvPr>
              <p:cNvSpPr/>
              <p:nvPr/>
            </p:nvSpPr>
            <p:spPr>
              <a:xfrm>
                <a:off x="6757054" y="10533220"/>
                <a:ext cx="1262207" cy="504000"/>
              </a:xfrm>
              <a:prstGeom prst="roundRect">
                <a:avLst/>
              </a:prstGeom>
              <a:noFill/>
              <a:ln w="76200" cap="flat">
                <a:solidFill>
                  <a:srgbClr val="FF0000"/>
                </a:solidFill>
                <a:prstDash val="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107C4EC2-DF21-D168-D060-31AE7D8DD18C}"/>
                </a:ext>
              </a:extLst>
            </p:cNvPr>
            <p:cNvSpPr/>
            <p:nvPr/>
          </p:nvSpPr>
          <p:spPr>
            <a:xfrm>
              <a:off x="9135629" y="4367203"/>
              <a:ext cx="8424000" cy="504000"/>
            </a:xfrm>
            <a:prstGeom prst="round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9394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Exemple de fiche d’autocontrôle de l’entreprise de voiles par passes (Annexe 5-B)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01DACBC3-5426-6CFB-8CE2-20F22DC65725}"/>
              </a:ext>
            </a:extLst>
          </p:cNvPr>
          <p:cNvGrpSpPr/>
          <p:nvPr/>
        </p:nvGrpSpPr>
        <p:grpSpPr>
          <a:xfrm>
            <a:off x="6791999" y="4331519"/>
            <a:ext cx="10800001" cy="8102444"/>
            <a:chOff x="6791999" y="4331519"/>
            <a:chExt cx="10800001" cy="810244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E62AF01-1301-CEE2-F244-9D2FCF53E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2000" y="4331519"/>
              <a:ext cx="10800000" cy="8102444"/>
            </a:xfrm>
            <a:prstGeom prst="rect">
              <a:avLst/>
            </a:prstGeom>
          </p:spPr>
        </p:pic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6EE74738-DB93-FC9E-D7D4-7B671F35F468}"/>
                </a:ext>
              </a:extLst>
            </p:cNvPr>
            <p:cNvSpPr/>
            <p:nvPr/>
          </p:nvSpPr>
          <p:spPr>
            <a:xfrm>
              <a:off x="6792000" y="4850278"/>
              <a:ext cx="1262207" cy="504000"/>
            </a:xfrm>
            <a:prstGeom prst="round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6456A1F2-7F5E-35AE-22C6-C9606875DD42}"/>
                </a:ext>
              </a:extLst>
            </p:cNvPr>
            <p:cNvSpPr/>
            <p:nvPr/>
          </p:nvSpPr>
          <p:spPr>
            <a:xfrm>
              <a:off x="6791999" y="10409636"/>
              <a:ext cx="1262207" cy="504000"/>
            </a:xfrm>
            <a:prstGeom prst="round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4836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Exemple de fiche d’autocontrôle de l’entreprise de voiles par passes (Annexe 5-B)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3D445E0-B703-93D9-4188-AEC942AEB686}"/>
              </a:ext>
            </a:extLst>
          </p:cNvPr>
          <p:cNvGrpSpPr/>
          <p:nvPr/>
        </p:nvGrpSpPr>
        <p:grpSpPr>
          <a:xfrm>
            <a:off x="6792000" y="4331519"/>
            <a:ext cx="10807117" cy="6191153"/>
            <a:chOff x="6792000" y="4331519"/>
            <a:chExt cx="10807117" cy="619115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3E120463-594C-074F-DB5B-0641EA353424}"/>
                </a:ext>
              </a:extLst>
            </p:cNvPr>
            <p:cNvGrpSpPr/>
            <p:nvPr/>
          </p:nvGrpSpPr>
          <p:grpSpPr>
            <a:xfrm>
              <a:off x="6792000" y="4331519"/>
              <a:ext cx="10807117" cy="6191153"/>
              <a:chOff x="6792000" y="4331519"/>
              <a:chExt cx="10807117" cy="6191153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709341BC-482E-7AEA-E2AF-CC8DE5D71CC6}"/>
                  </a:ext>
                </a:extLst>
              </p:cNvPr>
              <p:cNvGrpSpPr/>
              <p:nvPr/>
            </p:nvGrpSpPr>
            <p:grpSpPr>
              <a:xfrm>
                <a:off x="6799117" y="4837064"/>
                <a:ext cx="10800000" cy="5685608"/>
                <a:chOff x="6735617" y="5103764"/>
                <a:chExt cx="10800000" cy="5685608"/>
              </a:xfrm>
            </p:grpSpPr>
            <p:pic>
              <p:nvPicPr>
                <p:cNvPr id="9" name="Image 8">
                  <a:extLst>
                    <a:ext uri="{FF2B5EF4-FFF2-40B4-BE49-F238E27FC236}">
                      <a16:creationId xmlns:a16="http://schemas.microsoft.com/office/drawing/2014/main" id="{20B0AE9B-26AE-481E-32C1-D37D5B469E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51198"/>
                <a:stretch/>
              </p:blipFill>
              <p:spPr>
                <a:xfrm>
                  <a:off x="6735617" y="8199600"/>
                  <a:ext cx="10800000" cy="2589772"/>
                </a:xfrm>
                <a:prstGeom prst="rect">
                  <a:avLst/>
                </a:prstGeom>
              </p:spPr>
            </p:pic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9685A49B-4240-853D-1D96-3C3E936B1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35617" y="5103764"/>
                  <a:ext cx="10800000" cy="3088506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A779914B-3F80-C5BB-F5B1-314A8DB48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93521"/>
              <a:stretch/>
            </p:blipFill>
            <p:spPr>
              <a:xfrm>
                <a:off x="6792000" y="4331519"/>
                <a:ext cx="10800000" cy="524961"/>
              </a:xfrm>
              <a:prstGeom prst="rect">
                <a:avLst/>
              </a:prstGeom>
            </p:spPr>
          </p:pic>
        </p:grpSp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6CD6F3F-2F65-40EB-07AD-7EB1626712C4}"/>
                </a:ext>
              </a:extLst>
            </p:cNvPr>
            <p:cNvSpPr/>
            <p:nvPr/>
          </p:nvSpPr>
          <p:spPr>
            <a:xfrm>
              <a:off x="6792000" y="4850278"/>
              <a:ext cx="1262207" cy="504000"/>
            </a:xfrm>
            <a:prstGeom prst="round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5047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Exemple de fiche d’autocontrôle de l’entreprise de voiles par passes (Annexe 5-B)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35914E4B-99C9-84D8-598B-5B439F9CD6DF}"/>
              </a:ext>
            </a:extLst>
          </p:cNvPr>
          <p:cNvGrpSpPr/>
          <p:nvPr/>
        </p:nvGrpSpPr>
        <p:grpSpPr>
          <a:xfrm>
            <a:off x="6791999" y="4331519"/>
            <a:ext cx="10800001" cy="4459190"/>
            <a:chOff x="6791999" y="4331519"/>
            <a:chExt cx="10800001" cy="4459190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873059AE-92C0-6618-1DB0-732214E602F9}"/>
                </a:ext>
              </a:extLst>
            </p:cNvPr>
            <p:cNvGrpSpPr/>
            <p:nvPr/>
          </p:nvGrpSpPr>
          <p:grpSpPr>
            <a:xfrm>
              <a:off x="6792000" y="4331519"/>
              <a:ext cx="10800000" cy="4459190"/>
              <a:chOff x="6792000" y="4331519"/>
              <a:chExt cx="10800000" cy="445919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7EA7530-2F62-4B55-1743-B32F947524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93521"/>
              <a:stretch/>
            </p:blipFill>
            <p:spPr>
              <a:xfrm>
                <a:off x="6792000" y="4331519"/>
                <a:ext cx="10800000" cy="524961"/>
              </a:xfrm>
              <a:prstGeom prst="rect">
                <a:avLst/>
              </a:prstGeom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F38BA90E-DD1E-9675-0528-0D2A6B45DA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16" b="28022"/>
              <a:stretch/>
            </p:blipFill>
            <p:spPr>
              <a:xfrm>
                <a:off x="6792000" y="4845968"/>
                <a:ext cx="10800000" cy="3944741"/>
              </a:xfrm>
              <a:prstGeom prst="rect">
                <a:avLst/>
              </a:prstGeom>
            </p:spPr>
          </p:pic>
        </p:grpSp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03F9B49-1A0C-1944-F41F-9462446C4559}"/>
                </a:ext>
              </a:extLst>
            </p:cNvPr>
            <p:cNvSpPr/>
            <p:nvPr/>
          </p:nvSpPr>
          <p:spPr>
            <a:xfrm>
              <a:off x="6791999" y="4850278"/>
              <a:ext cx="2196000" cy="504000"/>
            </a:xfrm>
            <a:prstGeom prst="round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9B4677-8882-3DE3-CCE2-0F4F36A48500}"/>
                </a:ext>
              </a:extLst>
            </p:cNvPr>
            <p:cNvSpPr/>
            <p:nvPr/>
          </p:nvSpPr>
          <p:spPr>
            <a:xfrm>
              <a:off x="6791999" y="7556964"/>
              <a:ext cx="4500000" cy="504000"/>
            </a:xfrm>
            <a:prstGeom prst="round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0112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7263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Le chapitre 5 est très synthétique pour permettre un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suivi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et un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contrôle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efficace des voiles par passes et des avoisinants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Le respect de cette démarche, </a:t>
            </a:r>
            <a:r>
              <a:rPr lang="fr-FR" sz="2700" u="sng" dirty="0">
                <a:solidFill>
                  <a:srgbClr val="000000"/>
                </a:solidFill>
                <a:sym typeface="Calibri"/>
              </a:rPr>
              <a:t>transposable à tous les soutènements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, doit permettre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D’</a:t>
            </a:r>
            <a:r>
              <a:rPr lang="fr-FR" sz="2700" b="1" dirty="0">
                <a:solidFill>
                  <a:srgbClr val="001871"/>
                </a:solidFill>
                <a:sym typeface="Calibri"/>
              </a:rPr>
              <a:t>éviter les sinistres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car en cas d’atteinte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	Du </a:t>
            </a:r>
            <a:r>
              <a:rPr lang="fr-FR" sz="2700" b="1" dirty="0">
                <a:solidFill>
                  <a:srgbClr val="001871"/>
                </a:solidFill>
                <a:sym typeface="Calibri"/>
              </a:rPr>
              <a:t>seuil d’alerte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, les dispositions conservatoires nécessaires sont mises en œuvre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		Une augmentation de la fréquence des mesures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		Un approvisionnement en butons complémentaires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		La conservation (voire la constitution) d’un stock de terre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		L’adaptation de la méthodologie de mise en œuvre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	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	Du </a:t>
            </a:r>
            <a:r>
              <a:rPr lang="fr-FR" sz="2700" b="1" dirty="0">
                <a:solidFill>
                  <a:srgbClr val="001871"/>
                </a:solidFill>
                <a:sym typeface="Calibri"/>
              </a:rPr>
              <a:t>seuil </a:t>
            </a:r>
            <a:r>
              <a:rPr lang="fr-FR" sz="2700" b="1" u="sng" dirty="0">
                <a:solidFill>
                  <a:srgbClr val="001871"/>
                </a:solidFill>
                <a:sym typeface="Calibri"/>
              </a:rPr>
              <a:t>d’arrêt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, </a:t>
            </a:r>
            <a:r>
              <a:rPr lang="fr-FR" sz="2700" b="1" dirty="0">
                <a:solidFill>
                  <a:srgbClr val="FF0000"/>
                </a:solidFill>
                <a:sym typeface="Calibri"/>
              </a:rPr>
              <a:t>l’ouvrage </a:t>
            </a:r>
            <a:r>
              <a:rPr lang="fr-FR" sz="2700" b="1" u="sng" dirty="0">
                <a:solidFill>
                  <a:srgbClr val="FF0000"/>
                </a:solidFill>
                <a:sym typeface="Calibri"/>
              </a:rPr>
              <a:t>doit</a:t>
            </a:r>
            <a:r>
              <a:rPr lang="fr-FR" sz="2700" b="1" dirty="0">
                <a:solidFill>
                  <a:srgbClr val="FF0000"/>
                </a:solidFill>
                <a:sym typeface="Calibri"/>
              </a:rPr>
              <a:t> être mis en sécurité par butonnage et remblayage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La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réception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des voiles par passes</a:t>
            </a: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Conclusions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67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7003540"/>
            <a:ext cx="18339310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/>
            <a:r>
              <a:rPr lang="fr-FR" sz="6600" dirty="0"/>
              <a:t>Merci pour votre attention</a:t>
            </a:r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22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367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Comme </a:t>
            </a:r>
            <a:r>
              <a:rPr lang="fr-FR" sz="2700" b="1" u="sng" dirty="0">
                <a:solidFill>
                  <a:srgbClr val="001871"/>
                </a:solidFill>
                <a:sym typeface="Calibri"/>
              </a:rPr>
              <a:t>pour tous les ouvrages géotechniques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, de soutènement en particulier, </a:t>
            </a:r>
            <a:r>
              <a:rPr lang="fr-FR" sz="2700" b="1" u="sng" dirty="0">
                <a:solidFill>
                  <a:srgbClr val="001871"/>
                </a:solidFill>
                <a:sym typeface="Calibri"/>
              </a:rPr>
              <a:t>l’objectif majeur du Suivi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est de s’assurer que le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 </a:t>
            </a:r>
            <a:r>
              <a:rPr lang="fr-FR" sz="2700" b="1" u="sng" dirty="0">
                <a:solidFill>
                  <a:srgbClr val="001871"/>
                </a:solidFill>
                <a:sym typeface="Calibri"/>
              </a:rPr>
              <a:t>comportement des voiles par passes (et des avoisinants)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est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 </a:t>
            </a:r>
            <a:r>
              <a:rPr lang="fr-FR" sz="2700" b="1" u="sng" dirty="0">
                <a:solidFill>
                  <a:srgbClr val="001871"/>
                </a:solidFill>
                <a:sym typeface="Calibri"/>
              </a:rPr>
              <a:t>conforme</a:t>
            </a:r>
            <a:r>
              <a:rPr lang="fr-FR" sz="2700" b="1" dirty="0">
                <a:solidFill>
                  <a:srgbClr val="001871"/>
                </a:solidFill>
                <a:sym typeface="Calibri"/>
              </a:rPr>
              <a:t>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à ce qui a été :</a:t>
            </a: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001871"/>
              </a:solidFill>
              <a:sym typeface="Calibri"/>
            </a:endParaRP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	Imaginé en phase Conception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(Chapitre 2) ;</a:t>
            </a: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FF8600"/>
              </a:solidFill>
              <a:sym typeface="Calibri"/>
            </a:endParaRP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	Dimensionné en phase Exécution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(Chapitre 3) ;</a:t>
            </a:r>
          </a:p>
          <a:p>
            <a:pPr marL="900000" lvl="1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	Mis en œuvre en phase Exécution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(Chapitre 4)</a:t>
            </a: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Les objectifs (en guise d’introduction)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3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5467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Le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 suivi,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avec des moyens de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 contrôle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adaptés, permettra </a:t>
            </a:r>
            <a:r>
              <a:rPr lang="fr-FR" sz="2700" i="1" dirty="0">
                <a:solidFill>
                  <a:srgbClr val="000000"/>
                </a:solidFill>
                <a:sym typeface="Calibri"/>
              </a:rPr>
              <a:t>in-fine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la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réception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des voiles par passes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1 seule référence à la notion de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réception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-&gt; La dernière phrase du chapitre 5 :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« La synthèse des données obtenues</a:t>
            </a:r>
            <a:r>
              <a:rPr lang="fr-FR" sz="2700" baseline="30000" dirty="0">
                <a:solidFill>
                  <a:srgbClr val="000000"/>
                </a:solidFill>
                <a:sym typeface="Calibri"/>
              </a:rPr>
              <a:t>1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sert de support pour réceptionner les voiles par passes. »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aseline="30000" dirty="0">
                <a:solidFill>
                  <a:srgbClr val="000000"/>
                </a:solidFill>
                <a:sym typeface="Calibri"/>
              </a:rPr>
              <a:t>1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données obtenues lors du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suivi</a:t>
            </a: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Les objectifs (en guise d’introduction)</a:t>
            </a:r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01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142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Les moyens sont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matériels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Mais également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d’ordre organisationnel</a:t>
            </a: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Les moyens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362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6365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La stratégie pour assurer le suivi et le contrôle des voiles par passes (et des avoisinants)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est anticipée de façon exhaustive au plus tard lors des études d’exécution (</a:t>
            </a:r>
            <a:r>
              <a:rPr lang="fr-FR" sz="2700" b="1" u="sng" dirty="0">
                <a:solidFill>
                  <a:srgbClr val="FF8600"/>
                </a:solidFill>
                <a:sym typeface="Calibri"/>
              </a:rPr>
              <a:t>avant le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u="sng" dirty="0">
                <a:solidFill>
                  <a:srgbClr val="FF8600"/>
                </a:solidFill>
                <a:sym typeface="Calibri"/>
              </a:rPr>
              <a:t>démarrage des travaux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), au moyen d’une </a:t>
            </a:r>
            <a:r>
              <a:rPr lang="fr-FR" sz="2700" b="1" u="sng" dirty="0">
                <a:solidFill>
                  <a:srgbClr val="FF8600"/>
                </a:solidFill>
                <a:sym typeface="Calibri"/>
              </a:rPr>
              <a:t>réunion de coordination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u="sng" dirty="0">
                <a:solidFill>
                  <a:srgbClr val="001871"/>
                </a:solidFill>
                <a:sym typeface="Calibri"/>
              </a:rPr>
              <a:t>Elle devra aborder tous les points techniques regroupés dans le Tableau 5-1 :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Etat des connaissances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Fonds de plans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Méthodologie de mise en œuvre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Méthodologie de suivi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Elle </a:t>
            </a:r>
            <a:r>
              <a:rPr lang="fr-FR" sz="2700" b="1" u="sng" dirty="0">
                <a:solidFill>
                  <a:srgbClr val="FF8600"/>
                </a:solidFill>
                <a:sym typeface="Calibri"/>
              </a:rPr>
              <a:t>implique tous les intervenants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(Maître d’ouvrage, Maître d’œuvre,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géotechniciens, entreprises, leurs bureaux d’études, contrôleur technique et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coordonnateur SPS)</a:t>
            </a:r>
            <a:endParaRPr lang="fr-FR" sz="2700" b="1" dirty="0">
              <a:solidFill>
                <a:srgbClr val="FF8600"/>
              </a:solidFill>
              <a:sym typeface="Calibri"/>
            </a:endParaRP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Les moyens d’ordre organisationnel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E8DCC2-C435-41DD-9621-32A9A213C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5"/>
          <a:stretch/>
        </p:blipFill>
        <p:spPr>
          <a:xfrm>
            <a:off x="16555699" y="2912533"/>
            <a:ext cx="6912000" cy="9711448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F99F36E-1A04-CD6D-4FD6-0ED73EC9C76B}"/>
              </a:ext>
            </a:extLst>
          </p:cNvPr>
          <p:cNvSpPr/>
          <p:nvPr/>
        </p:nvSpPr>
        <p:spPr>
          <a:xfrm>
            <a:off x="16555699" y="3387436"/>
            <a:ext cx="6883816" cy="2057400"/>
          </a:xfrm>
          <a:prstGeom prst="roundRect">
            <a:avLst/>
          </a:prstGeom>
          <a:noFill/>
          <a:ln w="762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28F3FD-6DFB-0B66-5123-A98B5693C8F0}"/>
              </a:ext>
            </a:extLst>
          </p:cNvPr>
          <p:cNvSpPr/>
          <p:nvPr/>
        </p:nvSpPr>
        <p:spPr>
          <a:xfrm>
            <a:off x="16562625" y="6054436"/>
            <a:ext cx="6883816" cy="2304000"/>
          </a:xfrm>
          <a:prstGeom prst="roundRect">
            <a:avLst/>
          </a:prstGeom>
          <a:noFill/>
          <a:ln w="762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3ED195F-8BB2-7D02-761A-7641400DCD81}"/>
              </a:ext>
            </a:extLst>
          </p:cNvPr>
          <p:cNvSpPr/>
          <p:nvPr/>
        </p:nvSpPr>
        <p:spPr>
          <a:xfrm>
            <a:off x="16569551" y="5541817"/>
            <a:ext cx="6883816" cy="432000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D3FB25B-7D1D-2FF9-88D5-159F976AA38E}"/>
              </a:ext>
            </a:extLst>
          </p:cNvPr>
          <p:cNvSpPr/>
          <p:nvPr/>
        </p:nvSpPr>
        <p:spPr>
          <a:xfrm>
            <a:off x="16555695" y="8437417"/>
            <a:ext cx="6883816" cy="684000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23AA71E-0705-B852-73BF-536C76FA06B9}"/>
              </a:ext>
            </a:extLst>
          </p:cNvPr>
          <p:cNvSpPr/>
          <p:nvPr/>
        </p:nvSpPr>
        <p:spPr>
          <a:xfrm>
            <a:off x="16569551" y="9157854"/>
            <a:ext cx="6883816" cy="1548000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6148D6D-4AE0-6C91-BDB1-B2BC736D1B34}"/>
              </a:ext>
            </a:extLst>
          </p:cNvPr>
          <p:cNvSpPr/>
          <p:nvPr/>
        </p:nvSpPr>
        <p:spPr>
          <a:xfrm>
            <a:off x="16555695" y="10764982"/>
            <a:ext cx="6883816" cy="1224000"/>
          </a:xfrm>
          <a:prstGeom prst="roundRect">
            <a:avLst/>
          </a:prstGeom>
          <a:noFill/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194F9375-53B5-3BBD-67F9-9E4D214E511B}"/>
              </a:ext>
            </a:extLst>
          </p:cNvPr>
          <p:cNvCxnSpPr>
            <a:cxnSpLocks/>
          </p:cNvCxnSpPr>
          <p:nvPr/>
        </p:nvCxnSpPr>
        <p:spPr>
          <a:xfrm flipV="1">
            <a:off x="9310255" y="5251305"/>
            <a:ext cx="7259296" cy="2666568"/>
          </a:xfrm>
          <a:prstGeom prst="curvedConnector3">
            <a:avLst>
              <a:gd name="adj1" fmla="val 92369"/>
            </a:avLst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C58DAE51-C234-4754-018A-8284B9832074}"/>
              </a:ext>
            </a:extLst>
          </p:cNvPr>
          <p:cNvCxnSpPr>
            <a:cxnSpLocks/>
          </p:cNvCxnSpPr>
          <p:nvPr/>
        </p:nvCxnSpPr>
        <p:spPr>
          <a:xfrm flipV="1">
            <a:off x="8007928" y="7543395"/>
            <a:ext cx="8533439" cy="782714"/>
          </a:xfrm>
          <a:prstGeom prst="curvedConnector3">
            <a:avLst>
              <a:gd name="adj1" fmla="val 69726"/>
            </a:avLst>
          </a:prstGeom>
          <a:noFill/>
          <a:ln w="762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139AE628-54F6-68F7-732D-51224DEF2E71}"/>
              </a:ext>
            </a:extLst>
          </p:cNvPr>
          <p:cNvCxnSpPr>
            <a:cxnSpLocks/>
          </p:cNvCxnSpPr>
          <p:nvPr/>
        </p:nvCxnSpPr>
        <p:spPr>
          <a:xfrm flipV="1">
            <a:off x="10398730" y="5919739"/>
            <a:ext cx="6295013" cy="2823477"/>
          </a:xfrm>
          <a:prstGeom prst="curvedConnector3">
            <a:avLst>
              <a:gd name="adj1" fmla="val 91927"/>
            </a:avLst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5E556227-D08D-641B-2CE1-F9CD2CDF57A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0412824" y="8721246"/>
            <a:ext cx="6142871" cy="58171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necteur : en arc 28">
            <a:extLst>
              <a:ext uri="{FF2B5EF4-FFF2-40B4-BE49-F238E27FC236}">
                <a16:creationId xmlns:a16="http://schemas.microsoft.com/office/drawing/2014/main" id="{17FBB118-DEB0-5635-9FFD-1117E1281EF1}"/>
              </a:ext>
            </a:extLst>
          </p:cNvPr>
          <p:cNvCxnSpPr>
            <a:cxnSpLocks/>
          </p:cNvCxnSpPr>
          <p:nvPr/>
        </p:nvCxnSpPr>
        <p:spPr>
          <a:xfrm>
            <a:off x="10398730" y="8729059"/>
            <a:ext cx="6128777" cy="911902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0" name="Connecteur : en arc 179">
            <a:extLst>
              <a:ext uri="{FF2B5EF4-FFF2-40B4-BE49-F238E27FC236}">
                <a16:creationId xmlns:a16="http://schemas.microsoft.com/office/drawing/2014/main" id="{2FDA2E24-0AB8-A807-078E-E7AD7B214746}"/>
              </a:ext>
            </a:extLst>
          </p:cNvPr>
          <p:cNvCxnSpPr>
            <a:cxnSpLocks/>
          </p:cNvCxnSpPr>
          <p:nvPr/>
        </p:nvCxnSpPr>
        <p:spPr>
          <a:xfrm>
            <a:off x="9046563" y="9269258"/>
            <a:ext cx="7522988" cy="1654562"/>
          </a:xfrm>
          <a:prstGeom prst="curvedConnector3">
            <a:avLst>
              <a:gd name="adj1" fmla="val 71547"/>
            </a:avLst>
          </a:prstGeom>
          <a:noFill/>
          <a:ln w="762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0378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591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Les moyens matériels pour le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suivi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et le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contrôle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</a:t>
            </a:r>
            <a:r>
              <a:rPr lang="fr-FR" sz="2700" b="1" u="sng" dirty="0">
                <a:solidFill>
                  <a:srgbClr val="001871"/>
                </a:solidFill>
                <a:sym typeface="Calibri"/>
              </a:rPr>
              <a:t>des voiles par passes (et des avoisinants)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sont très classiques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Cibles topographiques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Fils à plomb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Fissuromètres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Clinomètres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Piézomètres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Contrôles visuels (avantageusement étayés par des photographies voire des vidéos)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Leur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fourniture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,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mise en place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et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exploitation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sont </a:t>
            </a:r>
            <a:r>
              <a:rPr lang="fr-FR" sz="2700" b="1" u="sng" dirty="0">
                <a:solidFill>
                  <a:srgbClr val="001871"/>
                </a:solidFill>
                <a:sym typeface="Calibri"/>
              </a:rPr>
              <a:t>à la charge de l’entreprise de voiles par passes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: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Avant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les premiers terrassements ;</a:t>
            </a:r>
            <a:endParaRPr lang="fr-FR" sz="27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	</a:t>
            </a:r>
            <a:r>
              <a:rPr lang="fr-FR" sz="2700" b="1" i="1" dirty="0">
                <a:solidFill>
                  <a:srgbClr val="FF8600"/>
                </a:solidFill>
                <a:sym typeface="Calibri"/>
              </a:rPr>
              <a:t>A minima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 jusqu’à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ce que la structure de l’ouvrage assure le butonnage définitif de la paroi</a:t>
            </a: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Les moyens matériels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5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277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Vérification des hypothèses selon le Tableau 5-2 :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	Avoisinants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;</a:t>
            </a:r>
            <a:endParaRPr lang="fr-FR" sz="27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	Géotechniques (sol + eau)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;</a:t>
            </a:r>
            <a:endParaRPr lang="fr-FR" sz="27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Semelles des butons ;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Dimensions des banquettes</a:t>
            </a: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Les moyens matériels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587C15CA-0B16-C6A5-BC3C-01DD642FC7D3}"/>
              </a:ext>
            </a:extLst>
          </p:cNvPr>
          <p:cNvCxnSpPr>
            <a:cxnSpLocks/>
          </p:cNvCxnSpPr>
          <p:nvPr/>
        </p:nvCxnSpPr>
        <p:spPr>
          <a:xfrm flipV="1">
            <a:off x="7576556" y="5257800"/>
            <a:ext cx="3629648" cy="867991"/>
          </a:xfrm>
          <a:prstGeom prst="curvedConnector3">
            <a:avLst>
              <a:gd name="adj1" fmla="val 90652"/>
            </a:avLst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cteur : en arc 7">
            <a:extLst>
              <a:ext uri="{FF2B5EF4-FFF2-40B4-BE49-F238E27FC236}">
                <a16:creationId xmlns:a16="http://schemas.microsoft.com/office/drawing/2014/main" id="{AB553C9B-89DB-42EB-2A15-6F9A6C41481E}"/>
              </a:ext>
            </a:extLst>
          </p:cNvPr>
          <p:cNvCxnSpPr>
            <a:cxnSpLocks/>
          </p:cNvCxnSpPr>
          <p:nvPr/>
        </p:nvCxnSpPr>
        <p:spPr>
          <a:xfrm>
            <a:off x="9508908" y="6602070"/>
            <a:ext cx="1463892" cy="847514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8068D4D-6857-CA13-BB92-6E458C5BA9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5"/>
          <a:stretch/>
        </p:blipFill>
        <p:spPr>
          <a:xfrm>
            <a:off x="11206204" y="3539265"/>
            <a:ext cx="10800000" cy="8136179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3493466-7B90-F694-38C0-5356AFB965D6}"/>
              </a:ext>
            </a:extLst>
          </p:cNvPr>
          <p:cNvSpPr/>
          <p:nvPr/>
        </p:nvSpPr>
        <p:spPr>
          <a:xfrm>
            <a:off x="11206203" y="4354088"/>
            <a:ext cx="10799999" cy="1080000"/>
          </a:xfrm>
          <a:prstGeom prst="roundRect">
            <a:avLst/>
          </a:prstGeom>
          <a:noFill/>
          <a:ln w="762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042A964-B78F-14E5-4093-14DE355CB619}"/>
              </a:ext>
            </a:extLst>
          </p:cNvPr>
          <p:cNvSpPr/>
          <p:nvPr/>
        </p:nvSpPr>
        <p:spPr>
          <a:xfrm>
            <a:off x="11206203" y="5514178"/>
            <a:ext cx="10799999" cy="3348000"/>
          </a:xfrm>
          <a:prstGeom prst="roundRect">
            <a:avLst>
              <a:gd name="adj" fmla="val 7356"/>
            </a:avLst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EADB1-D7ED-6D06-BD63-EA69E695D37D}"/>
              </a:ext>
            </a:extLst>
          </p:cNvPr>
          <p:cNvSpPr/>
          <p:nvPr/>
        </p:nvSpPr>
        <p:spPr>
          <a:xfrm>
            <a:off x="11206203" y="8944634"/>
            <a:ext cx="10799999" cy="1008000"/>
          </a:xfrm>
          <a:prstGeom prst="roundRect">
            <a:avLst/>
          </a:prstGeom>
          <a:noFill/>
          <a:ln w="762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D7B83A7-1660-4481-C40F-5088C45CD732}"/>
              </a:ext>
            </a:extLst>
          </p:cNvPr>
          <p:cNvSpPr/>
          <p:nvPr/>
        </p:nvSpPr>
        <p:spPr>
          <a:xfrm>
            <a:off x="11206203" y="10043116"/>
            <a:ext cx="10799999" cy="1332000"/>
          </a:xfrm>
          <a:prstGeom prst="roundRect">
            <a:avLst/>
          </a:prstGeom>
          <a:noFill/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C4F0C901-AF4A-C863-AB3A-BE6FD4FC684E}"/>
              </a:ext>
            </a:extLst>
          </p:cNvPr>
          <p:cNvCxnSpPr>
            <a:cxnSpLocks/>
          </p:cNvCxnSpPr>
          <p:nvPr/>
        </p:nvCxnSpPr>
        <p:spPr>
          <a:xfrm>
            <a:off x="8976791" y="7025823"/>
            <a:ext cx="2229412" cy="2030281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BC646B41-100D-881E-E859-30E96AEA92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72727" y="8143534"/>
            <a:ext cx="2769655" cy="1697293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08974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187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Suivi du comportement selon le Tableau 5-3 :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	Ouvrages avoisinants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;</a:t>
            </a:r>
            <a:endParaRPr lang="fr-FR" sz="27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b="1" dirty="0">
                <a:solidFill>
                  <a:srgbClr val="FF8600"/>
                </a:solidFill>
                <a:sym typeface="Calibri"/>
              </a:rPr>
              <a:t>	Voiles par passes</a:t>
            </a:r>
            <a:endParaRPr lang="fr-FR" sz="27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Les moyens matériels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F8C5D28A-AB2F-BC73-098F-D8B41493898D}"/>
              </a:ext>
            </a:extLst>
          </p:cNvPr>
          <p:cNvCxnSpPr>
            <a:cxnSpLocks/>
          </p:cNvCxnSpPr>
          <p:nvPr/>
        </p:nvCxnSpPr>
        <p:spPr>
          <a:xfrm>
            <a:off x="8906234" y="6022254"/>
            <a:ext cx="2299970" cy="12700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210D1ACF-31D6-1711-C71C-C5C499182869}"/>
              </a:ext>
            </a:extLst>
          </p:cNvPr>
          <p:cNvCxnSpPr>
            <a:cxnSpLocks/>
          </p:cNvCxnSpPr>
          <p:nvPr/>
        </p:nvCxnSpPr>
        <p:spPr>
          <a:xfrm>
            <a:off x="8358923" y="6558499"/>
            <a:ext cx="2847281" cy="1340872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F5014A63-9708-FBCE-3539-11B884A26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204" y="3567388"/>
            <a:ext cx="10800000" cy="6007622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0DFB5F8-5DE4-2064-7E9A-5A52EBEFD866}"/>
              </a:ext>
            </a:extLst>
          </p:cNvPr>
          <p:cNvSpPr/>
          <p:nvPr/>
        </p:nvSpPr>
        <p:spPr>
          <a:xfrm>
            <a:off x="11206203" y="4391961"/>
            <a:ext cx="10799999" cy="2592000"/>
          </a:xfrm>
          <a:prstGeom prst="roundRect">
            <a:avLst/>
          </a:prstGeom>
          <a:noFill/>
          <a:ln w="762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6889ECB-29E0-D613-F2D0-1301CF5E4B1B}"/>
              </a:ext>
            </a:extLst>
          </p:cNvPr>
          <p:cNvSpPr/>
          <p:nvPr/>
        </p:nvSpPr>
        <p:spPr>
          <a:xfrm>
            <a:off x="11206203" y="7076161"/>
            <a:ext cx="10799999" cy="2124000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1607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orps de texte standard…"/>
          <p:cNvSpPr txBox="1"/>
          <p:nvPr/>
        </p:nvSpPr>
        <p:spPr>
          <a:xfrm>
            <a:off x="3084382" y="4910284"/>
            <a:ext cx="20534375" cy="5467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En complément des </a:t>
            </a:r>
            <a:r>
              <a:rPr lang="fr-FR" sz="2700" b="1" dirty="0">
                <a:solidFill>
                  <a:srgbClr val="001871"/>
                </a:solidFill>
                <a:sym typeface="Calibri"/>
              </a:rPr>
              <a:t>Tableaux 5-2 et 5-3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, l’entreprise en charge des travaux de voiles par passes :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Met en place son </a:t>
            </a:r>
            <a:r>
              <a:rPr lang="fr-FR" sz="2700" b="1" dirty="0">
                <a:solidFill>
                  <a:srgbClr val="001871"/>
                </a:solidFill>
                <a:sym typeface="Calibri"/>
              </a:rPr>
              <a:t>plan de contrôle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-&gt; exemple en Annexe 5-A ;</a:t>
            </a: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Renseigne ses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fiches d’autocontrôle</a:t>
            </a:r>
            <a:r>
              <a:rPr lang="fr-FR" sz="2700" dirty="0">
                <a:solidFill>
                  <a:srgbClr val="FF8600"/>
                </a:solidFill>
                <a:sym typeface="Calibri"/>
              </a:rPr>
              <a:t>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-&gt; exemple en Annexe 5-B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Le </a:t>
            </a:r>
            <a:r>
              <a:rPr lang="fr-FR" sz="2700" b="1" dirty="0">
                <a:solidFill>
                  <a:srgbClr val="001871"/>
                </a:solidFill>
                <a:sym typeface="Calibri"/>
              </a:rPr>
              <a:t>plan de contrôle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et la </a:t>
            </a:r>
            <a:r>
              <a:rPr lang="fr-FR" sz="2700" b="1" dirty="0">
                <a:solidFill>
                  <a:srgbClr val="FF8600"/>
                </a:solidFill>
                <a:sym typeface="Calibri"/>
              </a:rPr>
              <a:t>fiche d’autocontrôle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traitent toujours les thématiques suivantes :</a:t>
            </a:r>
          </a:p>
          <a:p>
            <a:pPr marL="900000" indent="-900000" algn="l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La </a:t>
            </a:r>
            <a:r>
              <a:rPr lang="fr-FR" sz="2700" u="sng" dirty="0">
                <a:solidFill>
                  <a:srgbClr val="000000"/>
                </a:solidFill>
                <a:sym typeface="Calibri"/>
              </a:rPr>
              <a:t>préparation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;</a:t>
            </a: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Le </a:t>
            </a:r>
            <a:r>
              <a:rPr lang="fr-FR" sz="2700" u="sng" dirty="0">
                <a:solidFill>
                  <a:srgbClr val="000000"/>
                </a:solidFill>
                <a:sym typeface="Calibri"/>
              </a:rPr>
              <a:t>ferraillage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;</a:t>
            </a: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La </a:t>
            </a:r>
            <a:r>
              <a:rPr lang="fr-FR" sz="2700" u="sng" dirty="0">
                <a:solidFill>
                  <a:srgbClr val="000000"/>
                </a:solidFill>
                <a:sym typeface="Calibri"/>
              </a:rPr>
              <a:t>projection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du béton (dont le cas particulier de la </a:t>
            </a:r>
            <a:r>
              <a:rPr lang="fr-FR" sz="2700" u="sng" dirty="0">
                <a:solidFill>
                  <a:srgbClr val="000000"/>
                </a:solidFill>
                <a:sym typeface="Calibri"/>
              </a:rPr>
              <a:t>bêche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) ;</a:t>
            </a: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	Le </a:t>
            </a:r>
            <a:r>
              <a:rPr lang="fr-FR" sz="2700" u="sng" dirty="0">
                <a:solidFill>
                  <a:srgbClr val="000000"/>
                </a:solidFill>
                <a:sym typeface="Calibri"/>
              </a:rPr>
              <a:t>butonnage</a:t>
            </a:r>
          </a:p>
        </p:txBody>
      </p:sp>
      <p:sp>
        <p:nvSpPr>
          <p:cNvPr id="178" name="Sous-titre - calibri gras corps 40pts"/>
          <p:cNvSpPr txBox="1"/>
          <p:nvPr/>
        </p:nvSpPr>
        <p:spPr>
          <a:xfrm>
            <a:off x="3084383" y="3678447"/>
            <a:ext cx="1833931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dirty="0"/>
              <a:t>Les moyens matériels</a:t>
            </a: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février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dirty="0"/>
              <a:t>Suivi, contrôle et réception</a:t>
            </a: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 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691ADB63-8B8B-A9B3-9166-849DF96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3990" r="17216" b="14858"/>
          <a:stretch/>
        </p:blipFill>
        <p:spPr>
          <a:xfrm>
            <a:off x="602673" y="11513127"/>
            <a:ext cx="178723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03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1095</Words>
  <Application>Microsoft Office PowerPoint</Application>
  <PresentationFormat>Personnalisé</PresentationFormat>
  <Paragraphs>169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Calibri</vt:lpstr>
      <vt:lpstr>Helvetica Neue</vt:lpstr>
      <vt:lpstr>Helvetica Neue Medium</vt:lpstr>
      <vt:lpstr>21_BasicWhite</vt:lpstr>
      <vt:lpstr>  Recommandations relatives à la technique des voiles par passes  Suivi, contrôle et réception  par Nicolas NAYRAND (BUREAU VERITAS CONSTRUCTION)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</dc:title>
  <dc:creator>BERNHARDT Valérie</dc:creator>
  <cp:lastModifiedBy>Nicolas NAYRAND</cp:lastModifiedBy>
  <cp:revision>192</cp:revision>
  <cp:lastPrinted>2021-12-03T14:42:07Z</cp:lastPrinted>
  <dcterms:modified xsi:type="dcterms:W3CDTF">2024-01-29T19:31:21Z</dcterms:modified>
</cp:coreProperties>
</file>