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49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600"/>
    <a:srgbClr val="00187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68CF35-1618-448A-8F27-10CE2F8A18D9}" v="4" dt="2024-02-07T08:30:29.46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691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vien DARRAS" userId="f7ee0b98-ea85-4b4a-aa73-6b0d4e9bbb7e" providerId="ADAL" clId="{F3037A69-EE57-449C-9038-999E94E73FDD}"/>
    <pc:docChg chg="undo custSel addSld delSld modSld">
      <pc:chgData name="Vivien DARRAS" userId="f7ee0b98-ea85-4b4a-aa73-6b0d4e9bbb7e" providerId="ADAL" clId="{F3037A69-EE57-449C-9038-999E94E73FDD}" dt="2024-01-29T10:13:06.572" v="1639" actId="20577"/>
      <pc:docMkLst>
        <pc:docMk/>
      </pc:docMkLst>
      <pc:sldChg chg="delSp mod">
        <pc:chgData name="Vivien DARRAS" userId="f7ee0b98-ea85-4b4a-aa73-6b0d4e9bbb7e" providerId="ADAL" clId="{F3037A69-EE57-449C-9038-999E94E73FDD}" dt="2024-01-29T07:10:22.524" v="0" actId="478"/>
        <pc:sldMkLst>
          <pc:docMk/>
          <pc:sldMk cId="0" sldId="256"/>
        </pc:sldMkLst>
        <pc:picChg chg="del">
          <ac:chgData name="Vivien DARRAS" userId="f7ee0b98-ea85-4b4a-aa73-6b0d4e9bbb7e" providerId="ADAL" clId="{F3037A69-EE57-449C-9038-999E94E73FDD}" dt="2024-01-29T07:10:22.524" v="0" actId="478"/>
          <ac:picMkLst>
            <pc:docMk/>
            <pc:sldMk cId="0" sldId="256"/>
            <ac:picMk id="2" creationId="{6D2D289E-004D-E3A0-D220-C0631AC021D2}"/>
          </ac:picMkLst>
        </pc:picChg>
      </pc:sldChg>
      <pc:sldChg chg="addSp modSp del mod">
        <pc:chgData name="Vivien DARRAS" userId="f7ee0b98-ea85-4b4a-aa73-6b0d4e9bbb7e" providerId="ADAL" clId="{F3037A69-EE57-449C-9038-999E94E73FDD}" dt="2024-01-29T10:12:17.597" v="1628" actId="47"/>
        <pc:sldMkLst>
          <pc:docMk/>
          <pc:sldMk cId="950653824" sldId="275"/>
        </pc:sldMkLst>
        <pc:spChg chg="mod">
          <ac:chgData name="Vivien DARRAS" userId="f7ee0b98-ea85-4b4a-aa73-6b0d4e9bbb7e" providerId="ADAL" clId="{F3037A69-EE57-449C-9038-999E94E73FDD}" dt="2024-01-29T07:10:52.523" v="34" actId="20577"/>
          <ac:spMkLst>
            <pc:docMk/>
            <pc:sldMk cId="950653824" sldId="275"/>
            <ac:spMk id="177" creationId="{00000000-0000-0000-0000-000000000000}"/>
          </ac:spMkLst>
        </pc:spChg>
        <pc:picChg chg="add mod">
          <ac:chgData name="Vivien DARRAS" userId="f7ee0b98-ea85-4b4a-aa73-6b0d4e9bbb7e" providerId="ADAL" clId="{F3037A69-EE57-449C-9038-999E94E73FDD}" dt="2024-01-29T07:11:32.586" v="47"/>
          <ac:picMkLst>
            <pc:docMk/>
            <pc:sldMk cId="950653824" sldId="275"/>
            <ac:picMk id="2" creationId="{C6B130C9-A64B-E25A-8D6D-B55A020B3AAD}"/>
          </ac:picMkLst>
        </pc:picChg>
      </pc:sldChg>
      <pc:sldChg chg="addSp modSp del mod">
        <pc:chgData name="Vivien DARRAS" userId="f7ee0b98-ea85-4b4a-aa73-6b0d4e9bbb7e" providerId="ADAL" clId="{F3037A69-EE57-449C-9038-999E94E73FDD}" dt="2024-01-29T10:12:18.823" v="1629" actId="47"/>
        <pc:sldMkLst>
          <pc:docMk/>
          <pc:sldMk cId="397123048" sldId="277"/>
        </pc:sldMkLst>
        <pc:spChg chg="mod">
          <ac:chgData name="Vivien DARRAS" userId="f7ee0b98-ea85-4b4a-aa73-6b0d4e9bbb7e" providerId="ADAL" clId="{F3037A69-EE57-449C-9038-999E94E73FDD}" dt="2024-01-29T07:11:09.701" v="44" actId="20577"/>
          <ac:spMkLst>
            <pc:docMk/>
            <pc:sldMk cId="397123048" sldId="277"/>
            <ac:spMk id="178" creationId="{00000000-0000-0000-0000-000000000000}"/>
          </ac:spMkLst>
        </pc:spChg>
        <pc:picChg chg="add mod">
          <ac:chgData name="Vivien DARRAS" userId="f7ee0b98-ea85-4b4a-aa73-6b0d4e9bbb7e" providerId="ADAL" clId="{F3037A69-EE57-449C-9038-999E94E73FDD}" dt="2024-01-29T07:11:28.866" v="46" actId="1076"/>
          <ac:picMkLst>
            <pc:docMk/>
            <pc:sldMk cId="397123048" sldId="277"/>
            <ac:picMk id="2" creationId="{97689793-B06B-D4CB-973A-50F3BF0E15BC}"/>
          </ac:picMkLst>
        </pc:picChg>
      </pc:sldChg>
      <pc:sldChg chg="addSp modSp add mod">
        <pc:chgData name="Vivien DARRAS" userId="f7ee0b98-ea85-4b4a-aa73-6b0d4e9bbb7e" providerId="ADAL" clId="{F3037A69-EE57-449C-9038-999E94E73FDD}" dt="2024-01-29T07:18:39.420" v="118" actId="167"/>
        <pc:sldMkLst>
          <pc:docMk/>
          <pc:sldMk cId="2445055061" sldId="278"/>
        </pc:sldMkLst>
        <pc:spChg chg="add mod">
          <ac:chgData name="Vivien DARRAS" userId="f7ee0b98-ea85-4b4a-aa73-6b0d4e9bbb7e" providerId="ADAL" clId="{F3037A69-EE57-449C-9038-999E94E73FDD}" dt="2024-01-29T07:12:33.159" v="52" actId="20577"/>
          <ac:spMkLst>
            <pc:docMk/>
            <pc:sldMk cId="2445055061" sldId="278"/>
            <ac:spMk id="3" creationId="{6FE1D56B-F9BE-F648-63ED-E2335BBE0D01}"/>
          </ac:spMkLst>
        </pc:spChg>
        <pc:spChg chg="add mod">
          <ac:chgData name="Vivien DARRAS" userId="f7ee0b98-ea85-4b4a-aa73-6b0d4e9bbb7e" providerId="ADAL" clId="{F3037A69-EE57-449C-9038-999E94E73FDD}" dt="2024-01-29T07:13:34.932" v="97" actId="1076"/>
          <ac:spMkLst>
            <pc:docMk/>
            <pc:sldMk cId="2445055061" sldId="278"/>
            <ac:spMk id="5" creationId="{61402678-D23A-7978-7426-141041BB7259}"/>
          </ac:spMkLst>
        </pc:spChg>
        <pc:spChg chg="add mod">
          <ac:chgData name="Vivien DARRAS" userId="f7ee0b98-ea85-4b4a-aa73-6b0d4e9bbb7e" providerId="ADAL" clId="{F3037A69-EE57-449C-9038-999E94E73FDD}" dt="2024-01-29T07:13:42.364" v="99" actId="1076"/>
          <ac:spMkLst>
            <pc:docMk/>
            <pc:sldMk cId="2445055061" sldId="278"/>
            <ac:spMk id="6" creationId="{A9379542-A8C8-2F3D-A707-AA9D90A24B4D}"/>
          </ac:spMkLst>
        </pc:spChg>
        <pc:spChg chg="mod">
          <ac:chgData name="Vivien DARRAS" userId="f7ee0b98-ea85-4b4a-aa73-6b0d4e9bbb7e" providerId="ADAL" clId="{F3037A69-EE57-449C-9038-999E94E73FDD}" dt="2024-01-29T07:12:04.204" v="49"/>
          <ac:spMkLst>
            <pc:docMk/>
            <pc:sldMk cId="2445055061" sldId="278"/>
            <ac:spMk id="7" creationId="{00000000-0000-0000-0000-000000000000}"/>
          </ac:spMkLst>
        </pc:spChg>
        <pc:spChg chg="add mod">
          <ac:chgData name="Vivien DARRAS" userId="f7ee0b98-ea85-4b4a-aa73-6b0d4e9bbb7e" providerId="ADAL" clId="{F3037A69-EE57-449C-9038-999E94E73FDD}" dt="2024-01-29T07:14:06.988" v="103" actId="14100"/>
          <ac:spMkLst>
            <pc:docMk/>
            <pc:sldMk cId="2445055061" sldId="278"/>
            <ac:spMk id="8" creationId="{3D0A7AD2-3383-7EF1-A27E-30194C33C403}"/>
          </ac:spMkLst>
        </pc:spChg>
        <pc:spChg chg="add mod">
          <ac:chgData name="Vivien DARRAS" userId="f7ee0b98-ea85-4b4a-aa73-6b0d4e9bbb7e" providerId="ADAL" clId="{F3037A69-EE57-449C-9038-999E94E73FDD}" dt="2024-01-29T07:14:23.435" v="106" actId="14100"/>
          <ac:spMkLst>
            <pc:docMk/>
            <pc:sldMk cId="2445055061" sldId="278"/>
            <ac:spMk id="9" creationId="{237ED46A-0D7E-B54F-0764-7DC5C62E8429}"/>
          </ac:spMkLst>
        </pc:spChg>
        <pc:spChg chg="add mod">
          <ac:chgData name="Vivien DARRAS" userId="f7ee0b98-ea85-4b4a-aa73-6b0d4e9bbb7e" providerId="ADAL" clId="{F3037A69-EE57-449C-9038-999E94E73FDD}" dt="2024-01-29T07:15:09.284" v="110" actId="1076"/>
          <ac:spMkLst>
            <pc:docMk/>
            <pc:sldMk cId="2445055061" sldId="278"/>
            <ac:spMk id="10" creationId="{DAE55F77-70A0-3CD0-A016-4379FBD59A1E}"/>
          </ac:spMkLst>
        </pc:spChg>
        <pc:spChg chg="add mod">
          <ac:chgData name="Vivien DARRAS" userId="f7ee0b98-ea85-4b4a-aa73-6b0d4e9bbb7e" providerId="ADAL" clId="{F3037A69-EE57-449C-9038-999E94E73FDD}" dt="2024-01-29T07:16:12.506" v="113" actId="14100"/>
          <ac:spMkLst>
            <pc:docMk/>
            <pc:sldMk cId="2445055061" sldId="278"/>
            <ac:spMk id="11" creationId="{5D5FAD8D-9526-141B-D733-C8C8B88F9790}"/>
          </ac:spMkLst>
        </pc:spChg>
        <pc:spChg chg="mod">
          <ac:chgData name="Vivien DARRAS" userId="f7ee0b98-ea85-4b4a-aa73-6b0d4e9bbb7e" providerId="ADAL" clId="{F3037A69-EE57-449C-9038-999E94E73FDD}" dt="2024-01-29T07:12:13.665" v="50" actId="1076"/>
          <ac:spMkLst>
            <pc:docMk/>
            <pc:sldMk cId="2445055061" sldId="278"/>
            <ac:spMk id="176" creationId="{00000000-0000-0000-0000-000000000000}"/>
          </ac:spMkLst>
        </pc:spChg>
        <pc:picChg chg="add mod">
          <ac:chgData name="Vivien DARRAS" userId="f7ee0b98-ea85-4b4a-aa73-6b0d4e9bbb7e" providerId="ADAL" clId="{F3037A69-EE57-449C-9038-999E94E73FDD}" dt="2024-01-29T07:13:26.892" v="96" actId="1076"/>
          <ac:picMkLst>
            <pc:docMk/>
            <pc:sldMk cId="2445055061" sldId="278"/>
            <ac:picMk id="4" creationId="{89C34C35-C29A-AD58-560B-ECE85BAAB62B}"/>
          </ac:picMkLst>
        </pc:picChg>
        <pc:picChg chg="add mod">
          <ac:chgData name="Vivien DARRAS" userId="f7ee0b98-ea85-4b4a-aa73-6b0d4e9bbb7e" providerId="ADAL" clId="{F3037A69-EE57-449C-9038-999E94E73FDD}" dt="2024-01-29T07:18:39.420" v="118" actId="167"/>
          <ac:picMkLst>
            <pc:docMk/>
            <pc:sldMk cId="2445055061" sldId="278"/>
            <ac:picMk id="12" creationId="{7205A5C4-73C0-17C0-7A16-4737031D1E08}"/>
          </ac:picMkLst>
        </pc:picChg>
      </pc:sldChg>
      <pc:sldChg chg="addSp delSp modSp add mod delAnim modAnim">
        <pc:chgData name="Vivien DARRAS" userId="f7ee0b98-ea85-4b4a-aa73-6b0d4e9bbb7e" providerId="ADAL" clId="{F3037A69-EE57-449C-9038-999E94E73FDD}" dt="2024-01-29T07:54:37.734" v="267"/>
        <pc:sldMkLst>
          <pc:docMk/>
          <pc:sldMk cId="2182730730" sldId="279"/>
        </pc:sldMkLst>
        <pc:spChg chg="del">
          <ac:chgData name="Vivien DARRAS" userId="f7ee0b98-ea85-4b4a-aa73-6b0d4e9bbb7e" providerId="ADAL" clId="{F3037A69-EE57-449C-9038-999E94E73FDD}" dt="2024-01-29T07:19:27.814" v="128" actId="478"/>
          <ac:spMkLst>
            <pc:docMk/>
            <pc:sldMk cId="2182730730" sldId="279"/>
            <ac:spMk id="3" creationId="{6FE1D56B-F9BE-F648-63ED-E2335BBE0D01}"/>
          </ac:spMkLst>
        </pc:spChg>
        <pc:spChg chg="del">
          <ac:chgData name="Vivien DARRAS" userId="f7ee0b98-ea85-4b4a-aa73-6b0d4e9bbb7e" providerId="ADAL" clId="{F3037A69-EE57-449C-9038-999E94E73FDD}" dt="2024-01-29T07:19:17.057" v="122" actId="478"/>
          <ac:spMkLst>
            <pc:docMk/>
            <pc:sldMk cId="2182730730" sldId="279"/>
            <ac:spMk id="5" creationId="{61402678-D23A-7978-7426-141041BB7259}"/>
          </ac:spMkLst>
        </pc:spChg>
        <pc:spChg chg="del">
          <ac:chgData name="Vivien DARRAS" userId="f7ee0b98-ea85-4b4a-aa73-6b0d4e9bbb7e" providerId="ADAL" clId="{F3037A69-EE57-449C-9038-999E94E73FDD}" dt="2024-01-29T07:19:17.730" v="123" actId="478"/>
          <ac:spMkLst>
            <pc:docMk/>
            <pc:sldMk cId="2182730730" sldId="279"/>
            <ac:spMk id="6" creationId="{A9379542-A8C8-2F3D-A707-AA9D90A24B4D}"/>
          </ac:spMkLst>
        </pc:spChg>
        <pc:spChg chg="del">
          <ac:chgData name="Vivien DARRAS" userId="f7ee0b98-ea85-4b4a-aa73-6b0d4e9bbb7e" providerId="ADAL" clId="{F3037A69-EE57-449C-9038-999E94E73FDD}" dt="2024-01-29T07:19:18.551" v="124" actId="478"/>
          <ac:spMkLst>
            <pc:docMk/>
            <pc:sldMk cId="2182730730" sldId="279"/>
            <ac:spMk id="8" creationId="{3D0A7AD2-3383-7EF1-A27E-30194C33C403}"/>
          </ac:spMkLst>
        </pc:spChg>
        <pc:spChg chg="del">
          <ac:chgData name="Vivien DARRAS" userId="f7ee0b98-ea85-4b4a-aa73-6b0d4e9bbb7e" providerId="ADAL" clId="{F3037A69-EE57-449C-9038-999E94E73FDD}" dt="2024-01-29T07:19:16.233" v="121" actId="478"/>
          <ac:spMkLst>
            <pc:docMk/>
            <pc:sldMk cId="2182730730" sldId="279"/>
            <ac:spMk id="9" creationId="{237ED46A-0D7E-B54F-0764-7DC5C62E8429}"/>
          </ac:spMkLst>
        </pc:spChg>
        <pc:spChg chg="del">
          <ac:chgData name="Vivien DARRAS" userId="f7ee0b98-ea85-4b4a-aa73-6b0d4e9bbb7e" providerId="ADAL" clId="{F3037A69-EE57-449C-9038-999E94E73FDD}" dt="2024-01-29T07:19:19.804" v="125" actId="478"/>
          <ac:spMkLst>
            <pc:docMk/>
            <pc:sldMk cId="2182730730" sldId="279"/>
            <ac:spMk id="10" creationId="{DAE55F77-70A0-3CD0-A016-4379FBD59A1E}"/>
          </ac:spMkLst>
        </pc:spChg>
        <pc:spChg chg="del">
          <ac:chgData name="Vivien DARRAS" userId="f7ee0b98-ea85-4b4a-aa73-6b0d4e9bbb7e" providerId="ADAL" clId="{F3037A69-EE57-449C-9038-999E94E73FDD}" dt="2024-01-29T07:19:21.721" v="126" actId="478"/>
          <ac:spMkLst>
            <pc:docMk/>
            <pc:sldMk cId="2182730730" sldId="279"/>
            <ac:spMk id="11" creationId="{5D5FAD8D-9526-141B-D733-C8C8B88F9790}"/>
          </ac:spMkLst>
        </pc:spChg>
        <pc:spChg chg="add mod">
          <ac:chgData name="Vivien DARRAS" userId="f7ee0b98-ea85-4b4a-aa73-6b0d4e9bbb7e" providerId="ADAL" clId="{F3037A69-EE57-449C-9038-999E94E73FDD}" dt="2024-01-29T07:23:33.031" v="143"/>
          <ac:spMkLst>
            <pc:docMk/>
            <pc:sldMk cId="2182730730" sldId="279"/>
            <ac:spMk id="13" creationId="{12C03DDA-C129-0586-C70D-50EBF6C4DC66}"/>
          </ac:spMkLst>
        </pc:spChg>
        <pc:spChg chg="add mod">
          <ac:chgData name="Vivien DARRAS" userId="f7ee0b98-ea85-4b4a-aa73-6b0d4e9bbb7e" providerId="ADAL" clId="{F3037A69-EE57-449C-9038-999E94E73FDD}" dt="2024-01-29T07:23:37.733" v="145"/>
          <ac:spMkLst>
            <pc:docMk/>
            <pc:sldMk cId="2182730730" sldId="279"/>
            <ac:spMk id="17" creationId="{B33864BD-03A7-E276-C9E6-0A0C5C0CB5B2}"/>
          </ac:spMkLst>
        </pc:spChg>
        <pc:spChg chg="add mod">
          <ac:chgData name="Vivien DARRAS" userId="f7ee0b98-ea85-4b4a-aa73-6b0d4e9bbb7e" providerId="ADAL" clId="{F3037A69-EE57-449C-9038-999E94E73FDD}" dt="2024-01-29T07:51:10.460" v="248" actId="1076"/>
          <ac:spMkLst>
            <pc:docMk/>
            <pc:sldMk cId="2182730730" sldId="279"/>
            <ac:spMk id="21" creationId="{0DBA5704-5201-7702-FD98-0922678B33BF}"/>
          </ac:spMkLst>
        </pc:spChg>
        <pc:spChg chg="del">
          <ac:chgData name="Vivien DARRAS" userId="f7ee0b98-ea85-4b4a-aa73-6b0d4e9bbb7e" providerId="ADAL" clId="{F3037A69-EE57-449C-9038-999E94E73FDD}" dt="2024-01-29T07:48:56.043" v="237" actId="478"/>
          <ac:spMkLst>
            <pc:docMk/>
            <pc:sldMk cId="2182730730" sldId="279"/>
            <ac:spMk id="176" creationId="{00000000-0000-0000-0000-000000000000}"/>
          </ac:spMkLst>
        </pc:spChg>
        <pc:spChg chg="mod">
          <ac:chgData name="Vivien DARRAS" userId="f7ee0b98-ea85-4b4a-aa73-6b0d4e9bbb7e" providerId="ADAL" clId="{F3037A69-EE57-449C-9038-999E94E73FDD}" dt="2024-01-29T07:51:10.460" v="248" actId="1076"/>
          <ac:spMkLst>
            <pc:docMk/>
            <pc:sldMk cId="2182730730" sldId="279"/>
            <ac:spMk id="178" creationId="{00000000-0000-0000-0000-000000000000}"/>
          </ac:spMkLst>
        </pc:spChg>
        <pc:picChg chg="del">
          <ac:chgData name="Vivien DARRAS" userId="f7ee0b98-ea85-4b4a-aa73-6b0d4e9bbb7e" providerId="ADAL" clId="{F3037A69-EE57-449C-9038-999E94E73FDD}" dt="2024-01-29T07:19:03.193" v="120" actId="478"/>
          <ac:picMkLst>
            <pc:docMk/>
            <pc:sldMk cId="2182730730" sldId="279"/>
            <ac:picMk id="4" creationId="{89C34C35-C29A-AD58-560B-ECE85BAAB62B}"/>
          </ac:picMkLst>
        </pc:picChg>
        <pc:picChg chg="del">
          <ac:chgData name="Vivien DARRAS" userId="f7ee0b98-ea85-4b4a-aa73-6b0d4e9bbb7e" providerId="ADAL" clId="{F3037A69-EE57-449C-9038-999E94E73FDD}" dt="2024-01-29T07:19:22.778" v="127" actId="478"/>
          <ac:picMkLst>
            <pc:docMk/>
            <pc:sldMk cId="2182730730" sldId="279"/>
            <ac:picMk id="12" creationId="{7205A5C4-73C0-17C0-7A16-4737031D1E08}"/>
          </ac:picMkLst>
        </pc:picChg>
        <pc:picChg chg="add mod">
          <ac:chgData name="Vivien DARRAS" userId="f7ee0b98-ea85-4b4a-aa73-6b0d4e9bbb7e" providerId="ADAL" clId="{F3037A69-EE57-449C-9038-999E94E73FDD}" dt="2024-01-29T07:23:33.031" v="143"/>
          <ac:picMkLst>
            <pc:docMk/>
            <pc:sldMk cId="2182730730" sldId="279"/>
            <ac:picMk id="14" creationId="{1A04F1F7-A107-E787-83B3-F18EA17B48F7}"/>
          </ac:picMkLst>
        </pc:picChg>
        <pc:picChg chg="add mod">
          <ac:chgData name="Vivien DARRAS" userId="f7ee0b98-ea85-4b4a-aa73-6b0d4e9bbb7e" providerId="ADAL" clId="{F3037A69-EE57-449C-9038-999E94E73FDD}" dt="2024-01-29T07:23:33.031" v="143"/>
          <ac:picMkLst>
            <pc:docMk/>
            <pc:sldMk cId="2182730730" sldId="279"/>
            <ac:picMk id="15" creationId="{60E5439D-600D-3E9E-B531-A93DBEB5CBC6}"/>
          </ac:picMkLst>
        </pc:picChg>
        <pc:picChg chg="add mod">
          <ac:chgData name="Vivien DARRAS" userId="f7ee0b98-ea85-4b4a-aa73-6b0d4e9bbb7e" providerId="ADAL" clId="{F3037A69-EE57-449C-9038-999E94E73FDD}" dt="2024-01-29T07:23:33.031" v="143"/>
          <ac:picMkLst>
            <pc:docMk/>
            <pc:sldMk cId="2182730730" sldId="279"/>
            <ac:picMk id="16" creationId="{03BB2A46-D962-8530-8F6F-CBA64EA34E0B}"/>
          </ac:picMkLst>
        </pc:picChg>
        <pc:picChg chg="add mod">
          <ac:chgData name="Vivien DARRAS" userId="f7ee0b98-ea85-4b4a-aa73-6b0d4e9bbb7e" providerId="ADAL" clId="{F3037A69-EE57-449C-9038-999E94E73FDD}" dt="2024-01-29T07:23:37.733" v="145"/>
          <ac:picMkLst>
            <pc:docMk/>
            <pc:sldMk cId="2182730730" sldId="279"/>
            <ac:picMk id="18" creationId="{23681D88-EC51-5002-BC79-62B8F95646D3}"/>
          </ac:picMkLst>
        </pc:picChg>
        <pc:picChg chg="add mod">
          <ac:chgData name="Vivien DARRAS" userId="f7ee0b98-ea85-4b4a-aa73-6b0d4e9bbb7e" providerId="ADAL" clId="{F3037A69-EE57-449C-9038-999E94E73FDD}" dt="2024-01-29T07:23:37.733" v="145"/>
          <ac:picMkLst>
            <pc:docMk/>
            <pc:sldMk cId="2182730730" sldId="279"/>
            <ac:picMk id="19" creationId="{5488C46C-6D12-075E-EBB7-CCD9B88C8308}"/>
          </ac:picMkLst>
        </pc:picChg>
        <pc:picChg chg="add mod">
          <ac:chgData name="Vivien DARRAS" userId="f7ee0b98-ea85-4b4a-aa73-6b0d4e9bbb7e" providerId="ADAL" clId="{F3037A69-EE57-449C-9038-999E94E73FDD}" dt="2024-01-29T07:23:37.733" v="145"/>
          <ac:picMkLst>
            <pc:docMk/>
            <pc:sldMk cId="2182730730" sldId="279"/>
            <ac:picMk id="20" creationId="{AE1A5C89-4870-1E42-A1D8-5C1129CFB3FB}"/>
          </ac:picMkLst>
        </pc:picChg>
        <pc:picChg chg="add del mod">
          <ac:chgData name="Vivien DARRAS" userId="f7ee0b98-ea85-4b4a-aa73-6b0d4e9bbb7e" providerId="ADAL" clId="{F3037A69-EE57-449C-9038-999E94E73FDD}" dt="2024-01-29T07:48:42.865" v="233" actId="478"/>
          <ac:picMkLst>
            <pc:docMk/>
            <pc:sldMk cId="2182730730" sldId="279"/>
            <ac:picMk id="22" creationId="{855D0EB0-AD53-F242-1F52-5FB71CE28B49}"/>
          </ac:picMkLst>
        </pc:picChg>
        <pc:picChg chg="add del mod">
          <ac:chgData name="Vivien DARRAS" userId="f7ee0b98-ea85-4b4a-aa73-6b0d4e9bbb7e" providerId="ADAL" clId="{F3037A69-EE57-449C-9038-999E94E73FDD}" dt="2024-01-29T07:49:00.844" v="239" actId="478"/>
          <ac:picMkLst>
            <pc:docMk/>
            <pc:sldMk cId="2182730730" sldId="279"/>
            <ac:picMk id="23" creationId="{7A8AE3DE-D8A3-BC59-DF6C-1FFA341D0AA0}"/>
          </ac:picMkLst>
        </pc:picChg>
        <pc:picChg chg="add del mod">
          <ac:chgData name="Vivien DARRAS" userId="f7ee0b98-ea85-4b4a-aa73-6b0d4e9bbb7e" providerId="ADAL" clId="{F3037A69-EE57-449C-9038-999E94E73FDD}" dt="2024-01-29T07:50:22.827" v="243" actId="478"/>
          <ac:picMkLst>
            <pc:docMk/>
            <pc:sldMk cId="2182730730" sldId="279"/>
            <ac:picMk id="24" creationId="{BDBC93B1-F597-596A-1E1A-BAF88704ADA9}"/>
          </ac:picMkLst>
        </pc:picChg>
        <pc:picChg chg="add mod">
          <ac:chgData name="Vivien DARRAS" userId="f7ee0b98-ea85-4b4a-aa73-6b0d4e9bbb7e" providerId="ADAL" clId="{F3037A69-EE57-449C-9038-999E94E73FDD}" dt="2024-01-29T07:51:10.460" v="248" actId="1076"/>
          <ac:picMkLst>
            <pc:docMk/>
            <pc:sldMk cId="2182730730" sldId="279"/>
            <ac:picMk id="26" creationId="{CE3E4CF4-E8C5-D7C0-CFB8-F52A02593E2C}"/>
          </ac:picMkLst>
        </pc:picChg>
        <pc:picChg chg="add mod">
          <ac:chgData name="Vivien DARRAS" userId="f7ee0b98-ea85-4b4a-aa73-6b0d4e9bbb7e" providerId="ADAL" clId="{F3037A69-EE57-449C-9038-999E94E73FDD}" dt="2024-01-29T07:52:41.820" v="253" actId="1076"/>
          <ac:picMkLst>
            <pc:docMk/>
            <pc:sldMk cId="2182730730" sldId="279"/>
            <ac:picMk id="28" creationId="{691B46EB-90B1-EA08-932D-0C6D2A7754CE}"/>
          </ac:picMkLst>
        </pc:picChg>
        <pc:picChg chg="add mod modCrop">
          <ac:chgData name="Vivien DARRAS" userId="f7ee0b98-ea85-4b4a-aa73-6b0d4e9bbb7e" providerId="ADAL" clId="{F3037A69-EE57-449C-9038-999E94E73FDD}" dt="2024-01-29T07:53:38.626" v="260" actId="1076"/>
          <ac:picMkLst>
            <pc:docMk/>
            <pc:sldMk cId="2182730730" sldId="279"/>
            <ac:picMk id="30" creationId="{629B8EF3-DB63-FE11-2D21-B6B25A050F55}"/>
          </ac:picMkLst>
        </pc:picChg>
        <pc:picChg chg="add mod">
          <ac:chgData name="Vivien DARRAS" userId="f7ee0b98-ea85-4b4a-aa73-6b0d4e9bbb7e" providerId="ADAL" clId="{F3037A69-EE57-449C-9038-999E94E73FDD}" dt="2024-01-29T07:53:52.795" v="263" actId="1076"/>
          <ac:picMkLst>
            <pc:docMk/>
            <pc:sldMk cId="2182730730" sldId="279"/>
            <ac:picMk id="160" creationId="{9F0917C4-A0B8-60A1-8697-9452275FE778}"/>
          </ac:picMkLst>
        </pc:picChg>
        <pc:picChg chg="add mod">
          <ac:chgData name="Vivien DARRAS" userId="f7ee0b98-ea85-4b4a-aa73-6b0d4e9bbb7e" providerId="ADAL" clId="{F3037A69-EE57-449C-9038-999E94E73FDD}" dt="2024-01-29T07:53:50.237" v="262" actId="1076"/>
          <ac:picMkLst>
            <pc:docMk/>
            <pc:sldMk cId="2182730730" sldId="279"/>
            <ac:picMk id="162" creationId="{D6CD8BF9-EB05-25E3-4C6A-620DB17D747C}"/>
          </ac:picMkLst>
        </pc:picChg>
      </pc:sldChg>
      <pc:sldChg chg="addSp delSp modSp add mod delAnim modAnim">
        <pc:chgData name="Vivien DARRAS" userId="f7ee0b98-ea85-4b4a-aa73-6b0d4e9bbb7e" providerId="ADAL" clId="{F3037A69-EE57-449C-9038-999E94E73FDD}" dt="2024-01-29T08:14:15.330" v="732" actId="207"/>
        <pc:sldMkLst>
          <pc:docMk/>
          <pc:sldMk cId="3648913817" sldId="280"/>
        </pc:sldMkLst>
        <pc:spChg chg="add mod">
          <ac:chgData name="Vivien DARRAS" userId="f7ee0b98-ea85-4b4a-aa73-6b0d4e9bbb7e" providerId="ADAL" clId="{F3037A69-EE57-449C-9038-999E94E73FDD}" dt="2024-01-29T08:14:03.120" v="728" actId="207"/>
          <ac:spMkLst>
            <pc:docMk/>
            <pc:sldMk cId="3648913817" sldId="280"/>
            <ac:spMk id="5" creationId="{C89755AD-B950-23AD-6386-ED7A4ADA755A}"/>
          </ac:spMkLst>
        </pc:spChg>
        <pc:spChg chg="add mod">
          <ac:chgData name="Vivien DARRAS" userId="f7ee0b98-ea85-4b4a-aa73-6b0d4e9bbb7e" providerId="ADAL" clId="{F3037A69-EE57-449C-9038-999E94E73FDD}" dt="2024-01-29T08:14:09.273" v="730" actId="207"/>
          <ac:spMkLst>
            <pc:docMk/>
            <pc:sldMk cId="3648913817" sldId="280"/>
            <ac:spMk id="9" creationId="{0E4B1AB3-75E7-13B0-2060-A018ADCCC99A}"/>
          </ac:spMkLst>
        </pc:spChg>
        <pc:spChg chg="add mod">
          <ac:chgData name="Vivien DARRAS" userId="f7ee0b98-ea85-4b4a-aa73-6b0d4e9bbb7e" providerId="ADAL" clId="{F3037A69-EE57-449C-9038-999E94E73FDD}" dt="2024-01-29T08:14:15.330" v="732" actId="207"/>
          <ac:spMkLst>
            <pc:docMk/>
            <pc:sldMk cId="3648913817" sldId="280"/>
            <ac:spMk id="10" creationId="{6E6FB1B7-A05F-774C-2455-431DE28DB9B4}"/>
          </ac:spMkLst>
        </pc:spChg>
        <pc:spChg chg="mod">
          <ac:chgData name="Vivien DARRAS" userId="f7ee0b98-ea85-4b4a-aa73-6b0d4e9bbb7e" providerId="ADAL" clId="{F3037A69-EE57-449C-9038-999E94E73FDD}" dt="2024-01-29T08:13:55.049" v="726" actId="207"/>
          <ac:spMkLst>
            <pc:docMk/>
            <pc:sldMk cId="3648913817" sldId="280"/>
            <ac:spMk id="21" creationId="{0DBA5704-5201-7702-FD98-0922678B33BF}"/>
          </ac:spMkLst>
        </pc:spChg>
        <pc:picChg chg="add del">
          <ac:chgData name="Vivien DARRAS" userId="f7ee0b98-ea85-4b4a-aa73-6b0d4e9bbb7e" providerId="ADAL" clId="{F3037A69-EE57-449C-9038-999E94E73FDD}" dt="2024-01-29T07:57:16.005" v="345" actId="22"/>
          <ac:picMkLst>
            <pc:docMk/>
            <pc:sldMk cId="3648913817" sldId="280"/>
            <ac:picMk id="4" creationId="{7AD830B3-814E-85FD-DAD8-E77EB8DC5CD9}"/>
          </ac:picMkLst>
        </pc:picChg>
        <pc:picChg chg="add mod modCrop">
          <ac:chgData name="Vivien DARRAS" userId="f7ee0b98-ea85-4b4a-aa73-6b0d4e9bbb7e" providerId="ADAL" clId="{F3037A69-EE57-449C-9038-999E94E73FDD}" dt="2024-01-29T08:09:57.859" v="628" actId="1076"/>
          <ac:picMkLst>
            <pc:docMk/>
            <pc:sldMk cId="3648913817" sldId="280"/>
            <ac:picMk id="8" creationId="{C23D7FED-A8E2-8452-99EF-D80E51B7A319}"/>
          </ac:picMkLst>
        </pc:picChg>
        <pc:picChg chg="add mod">
          <ac:chgData name="Vivien DARRAS" userId="f7ee0b98-ea85-4b4a-aa73-6b0d4e9bbb7e" providerId="ADAL" clId="{F3037A69-EE57-449C-9038-999E94E73FDD}" dt="2024-01-29T08:10:01.182" v="629" actId="1076"/>
          <ac:picMkLst>
            <pc:docMk/>
            <pc:sldMk cId="3648913817" sldId="280"/>
            <ac:picMk id="11" creationId="{67A8660C-9A24-373E-8A24-70A63D0617A3}"/>
          </ac:picMkLst>
        </pc:picChg>
        <pc:picChg chg="del">
          <ac:chgData name="Vivien DARRAS" userId="f7ee0b98-ea85-4b4a-aa73-6b0d4e9bbb7e" providerId="ADAL" clId="{F3037A69-EE57-449C-9038-999E94E73FDD}" dt="2024-01-29T07:56:13.346" v="331" actId="478"/>
          <ac:picMkLst>
            <pc:docMk/>
            <pc:sldMk cId="3648913817" sldId="280"/>
            <ac:picMk id="26" creationId="{CE3E4CF4-E8C5-D7C0-CFB8-F52A02593E2C}"/>
          </ac:picMkLst>
        </pc:picChg>
        <pc:picChg chg="del">
          <ac:chgData name="Vivien DARRAS" userId="f7ee0b98-ea85-4b4a-aa73-6b0d4e9bbb7e" providerId="ADAL" clId="{F3037A69-EE57-449C-9038-999E94E73FDD}" dt="2024-01-29T07:56:14.151" v="332" actId="478"/>
          <ac:picMkLst>
            <pc:docMk/>
            <pc:sldMk cId="3648913817" sldId="280"/>
            <ac:picMk id="28" creationId="{691B46EB-90B1-EA08-932D-0C6D2A7754CE}"/>
          </ac:picMkLst>
        </pc:picChg>
        <pc:picChg chg="del">
          <ac:chgData name="Vivien DARRAS" userId="f7ee0b98-ea85-4b4a-aa73-6b0d4e9bbb7e" providerId="ADAL" clId="{F3037A69-EE57-449C-9038-999E94E73FDD}" dt="2024-01-29T07:56:16.260" v="335" actId="478"/>
          <ac:picMkLst>
            <pc:docMk/>
            <pc:sldMk cId="3648913817" sldId="280"/>
            <ac:picMk id="30" creationId="{629B8EF3-DB63-FE11-2D21-B6B25A050F55}"/>
          </ac:picMkLst>
        </pc:picChg>
        <pc:picChg chg="del">
          <ac:chgData name="Vivien DARRAS" userId="f7ee0b98-ea85-4b4a-aa73-6b0d4e9bbb7e" providerId="ADAL" clId="{F3037A69-EE57-449C-9038-999E94E73FDD}" dt="2024-01-29T07:56:14.993" v="333" actId="478"/>
          <ac:picMkLst>
            <pc:docMk/>
            <pc:sldMk cId="3648913817" sldId="280"/>
            <ac:picMk id="160" creationId="{9F0917C4-A0B8-60A1-8697-9452275FE778}"/>
          </ac:picMkLst>
        </pc:picChg>
        <pc:picChg chg="del">
          <ac:chgData name="Vivien DARRAS" userId="f7ee0b98-ea85-4b4a-aa73-6b0d4e9bbb7e" providerId="ADAL" clId="{F3037A69-EE57-449C-9038-999E94E73FDD}" dt="2024-01-29T07:56:15.648" v="334" actId="478"/>
          <ac:picMkLst>
            <pc:docMk/>
            <pc:sldMk cId="3648913817" sldId="280"/>
            <ac:picMk id="162" creationId="{D6CD8BF9-EB05-25E3-4C6A-620DB17D747C}"/>
          </ac:picMkLst>
        </pc:picChg>
      </pc:sldChg>
      <pc:sldChg chg="addSp delSp modSp add mod delAnim modAnim">
        <pc:chgData name="Vivien DARRAS" userId="f7ee0b98-ea85-4b4a-aa73-6b0d4e9bbb7e" providerId="ADAL" clId="{F3037A69-EE57-449C-9038-999E94E73FDD}" dt="2024-01-29T08:24:09.473" v="775"/>
        <pc:sldMkLst>
          <pc:docMk/>
          <pc:sldMk cId="808062271" sldId="281"/>
        </pc:sldMkLst>
        <pc:spChg chg="del">
          <ac:chgData name="Vivien DARRAS" userId="f7ee0b98-ea85-4b4a-aa73-6b0d4e9bbb7e" providerId="ADAL" clId="{F3037A69-EE57-449C-9038-999E94E73FDD}" dt="2024-01-29T08:15:30.875" v="733" actId="478"/>
          <ac:spMkLst>
            <pc:docMk/>
            <pc:sldMk cId="808062271" sldId="281"/>
            <ac:spMk id="5" creationId="{C89755AD-B950-23AD-6386-ED7A4ADA755A}"/>
          </ac:spMkLst>
        </pc:spChg>
        <pc:spChg chg="del">
          <ac:chgData name="Vivien DARRAS" userId="f7ee0b98-ea85-4b4a-aa73-6b0d4e9bbb7e" providerId="ADAL" clId="{F3037A69-EE57-449C-9038-999E94E73FDD}" dt="2024-01-29T08:15:52.026" v="740" actId="478"/>
          <ac:spMkLst>
            <pc:docMk/>
            <pc:sldMk cId="808062271" sldId="281"/>
            <ac:spMk id="9" creationId="{0E4B1AB3-75E7-13B0-2060-A018ADCCC99A}"/>
          </ac:spMkLst>
        </pc:spChg>
        <pc:spChg chg="del">
          <ac:chgData name="Vivien DARRAS" userId="f7ee0b98-ea85-4b4a-aa73-6b0d4e9bbb7e" providerId="ADAL" clId="{F3037A69-EE57-449C-9038-999E94E73FDD}" dt="2024-01-29T08:15:54.170" v="741" actId="478"/>
          <ac:spMkLst>
            <pc:docMk/>
            <pc:sldMk cId="808062271" sldId="281"/>
            <ac:spMk id="10" creationId="{6E6FB1B7-A05F-774C-2455-431DE28DB9B4}"/>
          </ac:spMkLst>
        </pc:spChg>
        <pc:spChg chg="mod">
          <ac:chgData name="Vivien DARRAS" userId="f7ee0b98-ea85-4b4a-aa73-6b0d4e9bbb7e" providerId="ADAL" clId="{F3037A69-EE57-449C-9038-999E94E73FDD}" dt="2024-01-29T08:16:03.383" v="746" actId="20577"/>
          <ac:spMkLst>
            <pc:docMk/>
            <pc:sldMk cId="808062271" sldId="281"/>
            <ac:spMk id="21" creationId="{0DBA5704-5201-7702-FD98-0922678B33BF}"/>
          </ac:spMkLst>
        </pc:spChg>
        <pc:picChg chg="add mod">
          <ac:chgData name="Vivien DARRAS" userId="f7ee0b98-ea85-4b4a-aa73-6b0d4e9bbb7e" providerId="ADAL" clId="{F3037A69-EE57-449C-9038-999E94E73FDD}" dt="2024-01-29T08:21:54.139" v="757" actId="1076"/>
          <ac:picMkLst>
            <pc:docMk/>
            <pc:sldMk cId="808062271" sldId="281"/>
            <ac:picMk id="3" creationId="{83959B44-60AE-27FB-991A-D054D4E2533B}"/>
          </ac:picMkLst>
        </pc:picChg>
        <pc:picChg chg="add del mod">
          <ac:chgData name="Vivien DARRAS" userId="f7ee0b98-ea85-4b4a-aa73-6b0d4e9bbb7e" providerId="ADAL" clId="{F3037A69-EE57-449C-9038-999E94E73FDD}" dt="2024-01-29T08:23:09.290" v="762" actId="478"/>
          <ac:picMkLst>
            <pc:docMk/>
            <pc:sldMk cId="808062271" sldId="281"/>
            <ac:picMk id="6" creationId="{7A95A686-E149-A183-AB03-F8982B35327D}"/>
          </ac:picMkLst>
        </pc:picChg>
        <pc:picChg chg="del">
          <ac:chgData name="Vivien DARRAS" userId="f7ee0b98-ea85-4b4a-aa73-6b0d4e9bbb7e" providerId="ADAL" clId="{F3037A69-EE57-449C-9038-999E94E73FDD}" dt="2024-01-29T08:15:47.493" v="738" actId="478"/>
          <ac:picMkLst>
            <pc:docMk/>
            <pc:sldMk cId="808062271" sldId="281"/>
            <ac:picMk id="8" creationId="{C23D7FED-A8E2-8452-99EF-D80E51B7A319}"/>
          </ac:picMkLst>
        </pc:picChg>
        <pc:picChg chg="del">
          <ac:chgData name="Vivien DARRAS" userId="f7ee0b98-ea85-4b4a-aa73-6b0d4e9bbb7e" providerId="ADAL" clId="{F3037A69-EE57-449C-9038-999E94E73FDD}" dt="2024-01-29T08:15:48.891" v="739" actId="478"/>
          <ac:picMkLst>
            <pc:docMk/>
            <pc:sldMk cId="808062271" sldId="281"/>
            <ac:picMk id="11" creationId="{67A8660C-9A24-373E-8A24-70A63D0617A3}"/>
          </ac:picMkLst>
        </pc:picChg>
        <pc:picChg chg="add mod modCrop">
          <ac:chgData name="Vivien DARRAS" userId="f7ee0b98-ea85-4b4a-aa73-6b0d4e9bbb7e" providerId="ADAL" clId="{F3037A69-EE57-449C-9038-999E94E73FDD}" dt="2024-01-29T08:23:44.862" v="771" actId="1076"/>
          <ac:picMkLst>
            <pc:docMk/>
            <pc:sldMk cId="808062271" sldId="281"/>
            <ac:picMk id="13" creationId="{151F87D9-6DF0-EE34-4CDF-C982B2CD3581}"/>
          </ac:picMkLst>
        </pc:picChg>
      </pc:sldChg>
      <pc:sldChg chg="addSp delSp modSp add mod delAnim modAnim">
        <pc:chgData name="Vivien DARRAS" userId="f7ee0b98-ea85-4b4a-aa73-6b0d4e9bbb7e" providerId="ADAL" clId="{F3037A69-EE57-449C-9038-999E94E73FDD}" dt="2024-01-29T10:13:06.572" v="1639" actId="20577"/>
        <pc:sldMkLst>
          <pc:docMk/>
          <pc:sldMk cId="3506246755" sldId="282"/>
        </pc:sldMkLst>
        <pc:spChg chg="add del">
          <ac:chgData name="Vivien DARRAS" userId="f7ee0b98-ea85-4b4a-aa73-6b0d4e9bbb7e" providerId="ADAL" clId="{F3037A69-EE57-449C-9038-999E94E73FDD}" dt="2024-01-29T08:25:50.861" v="779" actId="22"/>
          <ac:spMkLst>
            <pc:docMk/>
            <pc:sldMk cId="3506246755" sldId="282"/>
            <ac:spMk id="5" creationId="{DBF984F7-66E6-47C3-FFAB-5FC49CB0A89D}"/>
          </ac:spMkLst>
        </pc:spChg>
        <pc:spChg chg="add mod">
          <ac:chgData name="Vivien DARRAS" userId="f7ee0b98-ea85-4b4a-aa73-6b0d4e9bbb7e" providerId="ADAL" clId="{F3037A69-EE57-449C-9038-999E94E73FDD}" dt="2024-01-29T08:26:11.779" v="785" actId="1076"/>
          <ac:spMkLst>
            <pc:docMk/>
            <pc:sldMk cId="3506246755" sldId="282"/>
            <ac:spMk id="8" creationId="{7A000079-C7E6-640C-F911-52F7C228A190}"/>
          </ac:spMkLst>
        </pc:spChg>
        <pc:spChg chg="add mod">
          <ac:chgData name="Vivien DARRAS" userId="f7ee0b98-ea85-4b4a-aa73-6b0d4e9bbb7e" providerId="ADAL" clId="{F3037A69-EE57-449C-9038-999E94E73FDD}" dt="2024-01-29T10:13:06.572" v="1639" actId="20577"/>
          <ac:spMkLst>
            <pc:docMk/>
            <pc:sldMk cId="3506246755" sldId="282"/>
            <ac:spMk id="9" creationId="{27FECD54-D02F-4D45-4C08-28C2415584CA}"/>
          </ac:spMkLst>
        </pc:spChg>
        <pc:spChg chg="del">
          <ac:chgData name="Vivien DARRAS" userId="f7ee0b98-ea85-4b4a-aa73-6b0d4e9bbb7e" providerId="ADAL" clId="{F3037A69-EE57-449C-9038-999E94E73FDD}" dt="2024-01-29T08:28:03.134" v="788" actId="478"/>
          <ac:spMkLst>
            <pc:docMk/>
            <pc:sldMk cId="3506246755" sldId="282"/>
            <ac:spMk id="21" creationId="{0DBA5704-5201-7702-FD98-0922678B33BF}"/>
          </ac:spMkLst>
        </pc:spChg>
        <pc:spChg chg="add del">
          <ac:chgData name="Vivien DARRAS" userId="f7ee0b98-ea85-4b4a-aa73-6b0d4e9bbb7e" providerId="ADAL" clId="{F3037A69-EE57-449C-9038-999E94E73FDD}" dt="2024-01-29T08:26:07.525" v="784" actId="478"/>
          <ac:spMkLst>
            <pc:docMk/>
            <pc:sldMk cId="3506246755" sldId="282"/>
            <ac:spMk id="178" creationId="{00000000-0000-0000-0000-000000000000}"/>
          </ac:spMkLst>
        </pc:spChg>
        <pc:picChg chg="del">
          <ac:chgData name="Vivien DARRAS" userId="f7ee0b98-ea85-4b4a-aa73-6b0d4e9bbb7e" providerId="ADAL" clId="{F3037A69-EE57-449C-9038-999E94E73FDD}" dt="2024-01-29T08:26:15.919" v="787" actId="478"/>
          <ac:picMkLst>
            <pc:docMk/>
            <pc:sldMk cId="3506246755" sldId="282"/>
            <ac:picMk id="3" creationId="{83959B44-60AE-27FB-991A-D054D4E2533B}"/>
          </ac:picMkLst>
        </pc:picChg>
        <pc:picChg chg="del">
          <ac:chgData name="Vivien DARRAS" userId="f7ee0b98-ea85-4b4a-aa73-6b0d4e9bbb7e" providerId="ADAL" clId="{F3037A69-EE57-449C-9038-999E94E73FDD}" dt="2024-01-29T08:26:12.963" v="786" actId="478"/>
          <ac:picMkLst>
            <pc:docMk/>
            <pc:sldMk cId="3506246755" sldId="282"/>
            <ac:picMk id="13" creationId="{151F87D9-6DF0-EE34-4CDF-C982B2CD3581}"/>
          </ac:picMkLst>
        </pc:picChg>
      </pc:sldChg>
      <pc:sldChg chg="addSp delSp modSp add mod delAnim modAnim">
        <pc:chgData name="Vivien DARRAS" userId="f7ee0b98-ea85-4b4a-aa73-6b0d4e9bbb7e" providerId="ADAL" clId="{F3037A69-EE57-449C-9038-999E94E73FDD}" dt="2024-01-29T08:53:50.235" v="1293"/>
        <pc:sldMkLst>
          <pc:docMk/>
          <pc:sldMk cId="1970111526" sldId="283"/>
        </pc:sldMkLst>
        <pc:spChg chg="add mod">
          <ac:chgData name="Vivien DARRAS" userId="f7ee0b98-ea85-4b4a-aa73-6b0d4e9bbb7e" providerId="ADAL" clId="{F3037A69-EE57-449C-9038-999E94E73FDD}" dt="2024-01-29T08:39:46.326" v="1204"/>
          <ac:spMkLst>
            <pc:docMk/>
            <pc:sldMk cId="1970111526" sldId="283"/>
            <ac:spMk id="5" creationId="{1FDC42B4-771F-E92B-2F4E-3F270D40ED5A}"/>
          </ac:spMkLst>
        </pc:spChg>
        <pc:spChg chg="add mod">
          <ac:chgData name="Vivien DARRAS" userId="f7ee0b98-ea85-4b4a-aa73-6b0d4e9bbb7e" providerId="ADAL" clId="{F3037A69-EE57-449C-9038-999E94E73FDD}" dt="2024-01-29T08:45:36.559" v="1237" actId="113"/>
          <ac:spMkLst>
            <pc:docMk/>
            <pc:sldMk cId="1970111526" sldId="283"/>
            <ac:spMk id="6" creationId="{E336DA57-86E9-BE0A-A954-35BBFC807701}"/>
          </ac:spMkLst>
        </pc:spChg>
        <pc:spChg chg="mod">
          <ac:chgData name="Vivien DARRAS" userId="f7ee0b98-ea85-4b4a-aa73-6b0d4e9bbb7e" providerId="ADAL" clId="{F3037A69-EE57-449C-9038-999E94E73FDD}" dt="2024-01-29T08:39:49.240" v="1206" actId="1076"/>
          <ac:spMkLst>
            <pc:docMk/>
            <pc:sldMk cId="1970111526" sldId="283"/>
            <ac:spMk id="9" creationId="{27FECD54-D02F-4D45-4C08-28C2415584CA}"/>
          </ac:spMkLst>
        </pc:spChg>
        <pc:spChg chg="add mod">
          <ac:chgData name="Vivien DARRAS" userId="f7ee0b98-ea85-4b4a-aa73-6b0d4e9bbb7e" providerId="ADAL" clId="{F3037A69-EE57-449C-9038-999E94E73FDD}" dt="2024-01-29T08:39:46.326" v="1204"/>
          <ac:spMkLst>
            <pc:docMk/>
            <pc:sldMk cId="1970111526" sldId="283"/>
            <ac:spMk id="10" creationId="{80C009EE-D310-4343-3F60-1C54594B5915}"/>
          </ac:spMkLst>
        </pc:spChg>
        <pc:spChg chg="add mod">
          <ac:chgData name="Vivien DARRAS" userId="f7ee0b98-ea85-4b4a-aa73-6b0d4e9bbb7e" providerId="ADAL" clId="{F3037A69-EE57-449C-9038-999E94E73FDD}" dt="2024-01-29T08:47:51.525" v="1253" actId="20577"/>
          <ac:spMkLst>
            <pc:docMk/>
            <pc:sldMk cId="1970111526" sldId="283"/>
            <ac:spMk id="11" creationId="{94F4055F-FCA9-B28E-30C8-13BE3119847D}"/>
          </ac:spMkLst>
        </pc:spChg>
        <pc:spChg chg="add mod">
          <ac:chgData name="Vivien DARRAS" userId="f7ee0b98-ea85-4b4a-aa73-6b0d4e9bbb7e" providerId="ADAL" clId="{F3037A69-EE57-449C-9038-999E94E73FDD}" dt="2024-01-29T08:47:24.003" v="1247"/>
          <ac:spMkLst>
            <pc:docMk/>
            <pc:sldMk cId="1970111526" sldId="283"/>
            <ac:spMk id="16" creationId="{DA41DCB4-1D14-1989-6DFA-0CD38E021556}"/>
          </ac:spMkLst>
        </pc:spChg>
        <pc:spChg chg="add mod">
          <ac:chgData name="Vivien DARRAS" userId="f7ee0b98-ea85-4b4a-aa73-6b0d4e9bbb7e" providerId="ADAL" clId="{F3037A69-EE57-449C-9038-999E94E73FDD}" dt="2024-01-29T08:47:32.989" v="1249" actId="113"/>
          <ac:spMkLst>
            <pc:docMk/>
            <pc:sldMk cId="1970111526" sldId="283"/>
            <ac:spMk id="17" creationId="{75A9C70C-1409-B6B1-76A4-B8FA5C450C92}"/>
          </ac:spMkLst>
        </pc:spChg>
        <pc:spChg chg="add mod">
          <ac:chgData name="Vivien DARRAS" userId="f7ee0b98-ea85-4b4a-aa73-6b0d4e9bbb7e" providerId="ADAL" clId="{F3037A69-EE57-449C-9038-999E94E73FDD}" dt="2024-01-29T08:47:24.003" v="1247"/>
          <ac:spMkLst>
            <pc:docMk/>
            <pc:sldMk cId="1970111526" sldId="283"/>
            <ac:spMk id="18" creationId="{D4FB75F2-B29D-988F-A238-6DF2F07C0A47}"/>
          </ac:spMkLst>
        </pc:spChg>
        <pc:spChg chg="add mod">
          <ac:chgData name="Vivien DARRAS" userId="f7ee0b98-ea85-4b4a-aa73-6b0d4e9bbb7e" providerId="ADAL" clId="{F3037A69-EE57-449C-9038-999E94E73FDD}" dt="2024-01-29T08:48:01.511" v="1257" actId="207"/>
          <ac:spMkLst>
            <pc:docMk/>
            <pc:sldMk cId="1970111526" sldId="283"/>
            <ac:spMk id="19" creationId="{8308CAF3-552D-0429-DA5F-6384D88C15EC}"/>
          </ac:spMkLst>
        </pc:spChg>
        <pc:grpChg chg="add mod">
          <ac:chgData name="Vivien DARRAS" userId="f7ee0b98-ea85-4b4a-aa73-6b0d4e9bbb7e" providerId="ADAL" clId="{F3037A69-EE57-449C-9038-999E94E73FDD}" dt="2024-01-29T08:45:49.865" v="1238" actId="1076"/>
          <ac:grpSpMkLst>
            <pc:docMk/>
            <pc:sldMk cId="1970111526" sldId="283"/>
            <ac:grpSpMk id="3" creationId="{EFEEFE46-8DAB-3FED-1F41-EDE8BFB9885E}"/>
          </ac:grpSpMkLst>
        </pc:grpChg>
        <pc:grpChg chg="add mod">
          <ac:chgData name="Vivien DARRAS" userId="f7ee0b98-ea85-4b4a-aa73-6b0d4e9bbb7e" providerId="ADAL" clId="{F3037A69-EE57-449C-9038-999E94E73FDD}" dt="2024-01-29T08:45:49.865" v="1238" actId="1076"/>
          <ac:grpSpMkLst>
            <pc:docMk/>
            <pc:sldMk cId="1970111526" sldId="283"/>
            <ac:grpSpMk id="4" creationId="{AB1C7EA7-2A4E-9338-9EC1-2CC353880E02}"/>
          </ac:grpSpMkLst>
        </pc:grpChg>
        <pc:grpChg chg="add mod">
          <ac:chgData name="Vivien DARRAS" userId="f7ee0b98-ea85-4b4a-aa73-6b0d4e9bbb7e" providerId="ADAL" clId="{F3037A69-EE57-449C-9038-999E94E73FDD}" dt="2024-01-29T08:47:30.557" v="1248" actId="1076"/>
          <ac:grpSpMkLst>
            <pc:docMk/>
            <pc:sldMk cId="1970111526" sldId="283"/>
            <ac:grpSpMk id="14" creationId="{932F3CD6-8E28-B3C9-9968-4D51F636B009}"/>
          </ac:grpSpMkLst>
        </pc:grpChg>
        <pc:grpChg chg="add mod">
          <ac:chgData name="Vivien DARRAS" userId="f7ee0b98-ea85-4b4a-aa73-6b0d4e9bbb7e" providerId="ADAL" clId="{F3037A69-EE57-449C-9038-999E94E73FDD}" dt="2024-01-29T08:47:30.557" v="1248" actId="1076"/>
          <ac:grpSpMkLst>
            <pc:docMk/>
            <pc:sldMk cId="1970111526" sldId="283"/>
            <ac:grpSpMk id="15" creationId="{8C90A3F3-BE4B-0024-79F1-D1CF07F4C9CF}"/>
          </ac:grpSpMkLst>
        </pc:grpChg>
        <pc:picChg chg="add mod">
          <ac:chgData name="Vivien DARRAS" userId="f7ee0b98-ea85-4b4a-aa73-6b0d4e9bbb7e" providerId="ADAL" clId="{F3037A69-EE57-449C-9038-999E94E73FDD}" dt="2024-01-29T08:47:10.595" v="1245" actId="14100"/>
          <ac:picMkLst>
            <pc:docMk/>
            <pc:sldMk cId="1970111526" sldId="283"/>
            <ac:picMk id="12" creationId="{93C3558B-9621-94E9-D268-53BC9C8DCA34}"/>
          </ac:picMkLst>
        </pc:picChg>
        <pc:picChg chg="add del mod modCrop">
          <ac:chgData name="Vivien DARRAS" userId="f7ee0b98-ea85-4b4a-aa73-6b0d4e9bbb7e" providerId="ADAL" clId="{F3037A69-EE57-449C-9038-999E94E73FDD}" dt="2024-01-29T08:52:47.110" v="1280" actId="478"/>
          <ac:picMkLst>
            <pc:docMk/>
            <pc:sldMk cId="1970111526" sldId="283"/>
            <ac:picMk id="13" creationId="{A7CA4869-4CA1-3A69-FD31-59DD61F3B9AC}"/>
          </ac:picMkLst>
        </pc:picChg>
        <pc:picChg chg="add mod">
          <ac:chgData name="Vivien DARRAS" userId="f7ee0b98-ea85-4b4a-aa73-6b0d4e9bbb7e" providerId="ADAL" clId="{F3037A69-EE57-449C-9038-999E94E73FDD}" dt="2024-01-29T08:49:00.162" v="1260" actId="14100"/>
          <ac:picMkLst>
            <pc:docMk/>
            <pc:sldMk cId="1970111526" sldId="283"/>
            <ac:picMk id="20" creationId="{C784281C-6C0B-0E3E-1B72-FD3BED661DBF}"/>
          </ac:picMkLst>
        </pc:picChg>
        <pc:picChg chg="add mod modCrop">
          <ac:chgData name="Vivien DARRAS" userId="f7ee0b98-ea85-4b4a-aa73-6b0d4e9bbb7e" providerId="ADAL" clId="{F3037A69-EE57-449C-9038-999E94E73FDD}" dt="2024-01-29T08:50:25.984" v="1270" actId="1076"/>
          <ac:picMkLst>
            <pc:docMk/>
            <pc:sldMk cId="1970111526" sldId="283"/>
            <ac:picMk id="21" creationId="{6C85A282-A0B7-B515-3B96-B4955C705E0C}"/>
          </ac:picMkLst>
        </pc:picChg>
        <pc:picChg chg="add mod">
          <ac:chgData name="Vivien DARRAS" userId="f7ee0b98-ea85-4b4a-aa73-6b0d4e9bbb7e" providerId="ADAL" clId="{F3037A69-EE57-449C-9038-999E94E73FDD}" dt="2024-01-29T08:50:28.699" v="1271" actId="1076"/>
          <ac:picMkLst>
            <pc:docMk/>
            <pc:sldMk cId="1970111526" sldId="283"/>
            <ac:picMk id="22" creationId="{93B461A4-B282-FC9C-79CA-36557F9F5556}"/>
          </ac:picMkLst>
        </pc:picChg>
        <pc:picChg chg="add mod modCrop">
          <ac:chgData name="Vivien DARRAS" userId="f7ee0b98-ea85-4b4a-aa73-6b0d4e9bbb7e" providerId="ADAL" clId="{F3037A69-EE57-449C-9038-999E94E73FDD}" dt="2024-01-29T08:53:26.580" v="1290" actId="1076"/>
          <ac:picMkLst>
            <pc:docMk/>
            <pc:sldMk cId="1970111526" sldId="283"/>
            <ac:picMk id="24" creationId="{B845FE5A-A2D6-D369-E8B3-BADF692E7434}"/>
          </ac:picMkLst>
        </pc:picChg>
      </pc:sldChg>
      <pc:sldChg chg="addSp delSp modSp add mod delAnim modAnim">
        <pc:chgData name="Vivien DARRAS" userId="f7ee0b98-ea85-4b4a-aa73-6b0d4e9bbb7e" providerId="ADAL" clId="{F3037A69-EE57-449C-9038-999E94E73FDD}" dt="2024-01-29T09:22:26.043" v="1457"/>
        <pc:sldMkLst>
          <pc:docMk/>
          <pc:sldMk cId="2138054229" sldId="284"/>
        </pc:sldMkLst>
        <pc:spChg chg="mod">
          <ac:chgData name="Vivien DARRAS" userId="f7ee0b98-ea85-4b4a-aa73-6b0d4e9bbb7e" providerId="ADAL" clId="{F3037A69-EE57-449C-9038-999E94E73FDD}" dt="2024-01-29T08:59:25.204" v="1360" actId="207"/>
          <ac:spMkLst>
            <pc:docMk/>
            <pc:sldMk cId="2138054229" sldId="284"/>
            <ac:spMk id="9" creationId="{27FECD54-D02F-4D45-4C08-28C2415584CA}"/>
          </ac:spMkLst>
        </pc:spChg>
        <pc:spChg chg="add mod">
          <ac:chgData name="Vivien DARRAS" userId="f7ee0b98-ea85-4b4a-aa73-6b0d4e9bbb7e" providerId="ADAL" clId="{F3037A69-EE57-449C-9038-999E94E73FDD}" dt="2024-01-29T09:08:49.851" v="1412" actId="1076"/>
          <ac:spMkLst>
            <pc:docMk/>
            <pc:sldMk cId="2138054229" sldId="284"/>
            <ac:spMk id="26" creationId="{AD6DC88E-E796-A657-26D4-7550EEDB2727}"/>
          </ac:spMkLst>
        </pc:spChg>
        <pc:spChg chg="add mod">
          <ac:chgData name="Vivien DARRAS" userId="f7ee0b98-ea85-4b4a-aa73-6b0d4e9bbb7e" providerId="ADAL" clId="{F3037A69-EE57-449C-9038-999E94E73FDD}" dt="2024-01-29T09:08:49.851" v="1412" actId="1076"/>
          <ac:spMkLst>
            <pc:docMk/>
            <pc:sldMk cId="2138054229" sldId="284"/>
            <ac:spMk id="27" creationId="{4EF15546-4B27-D3B5-238A-99D74BF69B9C}"/>
          </ac:spMkLst>
        </pc:spChg>
        <pc:spChg chg="mod topLvl">
          <ac:chgData name="Vivien DARRAS" userId="f7ee0b98-ea85-4b4a-aa73-6b0d4e9bbb7e" providerId="ADAL" clId="{F3037A69-EE57-449C-9038-999E94E73FDD}" dt="2024-01-29T09:21:53.687" v="1452" actId="165"/>
          <ac:spMkLst>
            <pc:docMk/>
            <pc:sldMk cId="2138054229" sldId="284"/>
            <ac:spMk id="163" creationId="{F40E4649-F840-DC11-639C-5DC02DFFC0B1}"/>
          </ac:spMkLst>
        </pc:spChg>
        <pc:spChg chg="mod topLvl">
          <ac:chgData name="Vivien DARRAS" userId="f7ee0b98-ea85-4b4a-aa73-6b0d4e9bbb7e" providerId="ADAL" clId="{F3037A69-EE57-449C-9038-999E94E73FDD}" dt="2024-01-29T09:21:53.687" v="1452" actId="165"/>
          <ac:spMkLst>
            <pc:docMk/>
            <pc:sldMk cId="2138054229" sldId="284"/>
            <ac:spMk id="164" creationId="{53D44CC8-8706-2237-BEFA-25EAEEFCDE39}"/>
          </ac:spMkLst>
        </pc:spChg>
        <pc:spChg chg="mod topLvl">
          <ac:chgData name="Vivien DARRAS" userId="f7ee0b98-ea85-4b4a-aa73-6b0d4e9bbb7e" providerId="ADAL" clId="{F3037A69-EE57-449C-9038-999E94E73FDD}" dt="2024-01-29T09:21:53.687" v="1452" actId="165"/>
          <ac:spMkLst>
            <pc:docMk/>
            <pc:sldMk cId="2138054229" sldId="284"/>
            <ac:spMk id="165" creationId="{AC1F8631-3790-F440-7299-FE5BFEF1E646}"/>
          </ac:spMkLst>
        </pc:spChg>
        <pc:spChg chg="mod topLvl">
          <ac:chgData name="Vivien DARRAS" userId="f7ee0b98-ea85-4b4a-aa73-6b0d4e9bbb7e" providerId="ADAL" clId="{F3037A69-EE57-449C-9038-999E94E73FDD}" dt="2024-01-29T09:21:53.687" v="1452" actId="165"/>
          <ac:spMkLst>
            <pc:docMk/>
            <pc:sldMk cId="2138054229" sldId="284"/>
            <ac:spMk id="166" creationId="{C282AB0A-6BDB-E849-F6AA-5317788A94D4}"/>
          </ac:spMkLst>
        </pc:spChg>
        <pc:spChg chg="mod topLvl">
          <ac:chgData name="Vivien DARRAS" userId="f7ee0b98-ea85-4b4a-aa73-6b0d4e9bbb7e" providerId="ADAL" clId="{F3037A69-EE57-449C-9038-999E94E73FDD}" dt="2024-01-29T09:21:53.687" v="1452" actId="165"/>
          <ac:spMkLst>
            <pc:docMk/>
            <pc:sldMk cId="2138054229" sldId="284"/>
            <ac:spMk id="167" creationId="{DF82B84E-ECAF-5FC3-0E55-264EA8EBE5CD}"/>
          </ac:spMkLst>
        </pc:spChg>
        <pc:grpChg chg="del">
          <ac:chgData name="Vivien DARRAS" userId="f7ee0b98-ea85-4b4a-aa73-6b0d4e9bbb7e" providerId="ADAL" clId="{F3037A69-EE57-449C-9038-999E94E73FDD}" dt="2024-01-29T08:58:39.128" v="1325" actId="478"/>
          <ac:grpSpMkLst>
            <pc:docMk/>
            <pc:sldMk cId="2138054229" sldId="284"/>
            <ac:grpSpMk id="3" creationId="{EFEEFE46-8DAB-3FED-1F41-EDE8BFB9885E}"/>
          </ac:grpSpMkLst>
        </pc:grpChg>
        <pc:grpChg chg="del">
          <ac:chgData name="Vivien DARRAS" userId="f7ee0b98-ea85-4b4a-aa73-6b0d4e9bbb7e" providerId="ADAL" clId="{F3037A69-EE57-449C-9038-999E94E73FDD}" dt="2024-01-29T08:58:40.181" v="1326" actId="478"/>
          <ac:grpSpMkLst>
            <pc:docMk/>
            <pc:sldMk cId="2138054229" sldId="284"/>
            <ac:grpSpMk id="4" creationId="{AB1C7EA7-2A4E-9338-9EC1-2CC353880E02}"/>
          </ac:grpSpMkLst>
        </pc:grpChg>
        <pc:grpChg chg="del">
          <ac:chgData name="Vivien DARRAS" userId="f7ee0b98-ea85-4b4a-aa73-6b0d4e9bbb7e" providerId="ADAL" clId="{F3037A69-EE57-449C-9038-999E94E73FDD}" dt="2024-01-29T08:58:36.806" v="1323" actId="478"/>
          <ac:grpSpMkLst>
            <pc:docMk/>
            <pc:sldMk cId="2138054229" sldId="284"/>
            <ac:grpSpMk id="14" creationId="{932F3CD6-8E28-B3C9-9968-4D51F636B009}"/>
          </ac:grpSpMkLst>
        </pc:grpChg>
        <pc:grpChg chg="del">
          <ac:chgData name="Vivien DARRAS" userId="f7ee0b98-ea85-4b4a-aa73-6b0d4e9bbb7e" providerId="ADAL" clId="{F3037A69-EE57-449C-9038-999E94E73FDD}" dt="2024-01-29T08:58:37.774" v="1324" actId="478"/>
          <ac:grpSpMkLst>
            <pc:docMk/>
            <pc:sldMk cId="2138054229" sldId="284"/>
            <ac:grpSpMk id="15" creationId="{8C90A3F3-BE4B-0024-79F1-D1CF07F4C9CF}"/>
          </ac:grpSpMkLst>
        </pc:grpChg>
        <pc:grpChg chg="add mod">
          <ac:chgData name="Vivien DARRAS" userId="f7ee0b98-ea85-4b4a-aa73-6b0d4e9bbb7e" providerId="ADAL" clId="{F3037A69-EE57-449C-9038-999E94E73FDD}" dt="2024-01-29T09:17:01.206" v="1441" actId="1076"/>
          <ac:grpSpMkLst>
            <pc:docMk/>
            <pc:sldMk cId="2138054229" sldId="284"/>
            <ac:grpSpMk id="28" creationId="{0019C224-36AC-1A6D-1D3B-BFF985472CE3}"/>
          </ac:grpSpMkLst>
        </pc:grpChg>
        <pc:grpChg chg="del mod">
          <ac:chgData name="Vivien DARRAS" userId="f7ee0b98-ea85-4b4a-aa73-6b0d4e9bbb7e" providerId="ADAL" clId="{F3037A69-EE57-449C-9038-999E94E73FDD}" dt="2024-01-29T09:21:53.687" v="1452" actId="165"/>
          <ac:grpSpMkLst>
            <pc:docMk/>
            <pc:sldMk cId="2138054229" sldId="284"/>
            <ac:grpSpMk id="162" creationId="{A2C28B6C-0F15-BF5C-2F5D-5D4FA2D39E5B}"/>
          </ac:grpSpMkLst>
        </pc:grpChg>
        <pc:graphicFrameChg chg="add del mod modGraphic">
          <ac:chgData name="Vivien DARRAS" userId="f7ee0b98-ea85-4b4a-aa73-6b0d4e9bbb7e" providerId="ADAL" clId="{F3037A69-EE57-449C-9038-999E94E73FDD}" dt="2024-01-29T09:21:43.924" v="1451" actId="18245"/>
          <ac:graphicFrameMkLst>
            <pc:docMk/>
            <pc:sldMk cId="2138054229" sldId="284"/>
            <ac:graphicFrameMk id="13" creationId="{15503C79-874E-3293-2024-7B83C5C9F2FE}"/>
          </ac:graphicFrameMkLst>
        </pc:graphicFrameChg>
        <pc:picChg chg="del">
          <ac:chgData name="Vivien DARRAS" userId="f7ee0b98-ea85-4b4a-aa73-6b0d4e9bbb7e" providerId="ADAL" clId="{F3037A69-EE57-449C-9038-999E94E73FDD}" dt="2024-01-29T08:58:31.629" v="1318" actId="478"/>
          <ac:picMkLst>
            <pc:docMk/>
            <pc:sldMk cId="2138054229" sldId="284"/>
            <ac:picMk id="12" creationId="{93C3558B-9621-94E9-D268-53BC9C8DCA34}"/>
          </ac:picMkLst>
        </pc:picChg>
        <pc:picChg chg="del">
          <ac:chgData name="Vivien DARRAS" userId="f7ee0b98-ea85-4b4a-aa73-6b0d4e9bbb7e" providerId="ADAL" clId="{F3037A69-EE57-449C-9038-999E94E73FDD}" dt="2024-01-29T08:58:34.773" v="1322" actId="478"/>
          <ac:picMkLst>
            <pc:docMk/>
            <pc:sldMk cId="2138054229" sldId="284"/>
            <ac:picMk id="20" creationId="{C784281C-6C0B-0E3E-1B72-FD3BED661DBF}"/>
          </ac:picMkLst>
        </pc:picChg>
        <pc:picChg chg="del">
          <ac:chgData name="Vivien DARRAS" userId="f7ee0b98-ea85-4b4a-aa73-6b0d4e9bbb7e" providerId="ADAL" clId="{F3037A69-EE57-449C-9038-999E94E73FDD}" dt="2024-01-29T08:58:34.012" v="1321" actId="478"/>
          <ac:picMkLst>
            <pc:docMk/>
            <pc:sldMk cId="2138054229" sldId="284"/>
            <ac:picMk id="21" creationId="{6C85A282-A0B7-B515-3B96-B4955C705E0C}"/>
          </ac:picMkLst>
        </pc:picChg>
        <pc:picChg chg="del">
          <ac:chgData name="Vivien DARRAS" userId="f7ee0b98-ea85-4b4a-aa73-6b0d4e9bbb7e" providerId="ADAL" clId="{F3037A69-EE57-449C-9038-999E94E73FDD}" dt="2024-01-29T08:58:33.239" v="1320" actId="478"/>
          <ac:picMkLst>
            <pc:docMk/>
            <pc:sldMk cId="2138054229" sldId="284"/>
            <ac:picMk id="22" creationId="{93B461A4-B282-FC9C-79CA-36557F9F5556}"/>
          </ac:picMkLst>
        </pc:picChg>
        <pc:picChg chg="add mod">
          <ac:chgData name="Vivien DARRAS" userId="f7ee0b98-ea85-4b4a-aa73-6b0d4e9bbb7e" providerId="ADAL" clId="{F3037A69-EE57-449C-9038-999E94E73FDD}" dt="2024-01-29T09:17:04.762" v="1442" actId="1076"/>
          <ac:picMkLst>
            <pc:docMk/>
            <pc:sldMk cId="2138054229" sldId="284"/>
            <ac:picMk id="23" creationId="{B0FD5143-B950-B3D3-6483-A76B357BD3AB}"/>
          </ac:picMkLst>
        </pc:picChg>
        <pc:picChg chg="del">
          <ac:chgData name="Vivien DARRAS" userId="f7ee0b98-ea85-4b4a-aa73-6b0d4e9bbb7e" providerId="ADAL" clId="{F3037A69-EE57-449C-9038-999E94E73FDD}" dt="2024-01-29T08:58:32.424" v="1319" actId="478"/>
          <ac:picMkLst>
            <pc:docMk/>
            <pc:sldMk cId="2138054229" sldId="284"/>
            <ac:picMk id="24" creationId="{B845FE5A-A2D6-D369-E8B3-BADF692E7434}"/>
          </ac:picMkLst>
        </pc:picChg>
        <pc:picChg chg="add mod modCrop">
          <ac:chgData name="Vivien DARRAS" userId="f7ee0b98-ea85-4b4a-aa73-6b0d4e9bbb7e" providerId="ADAL" clId="{F3037A69-EE57-449C-9038-999E94E73FDD}" dt="2024-01-29T09:08:49.851" v="1412" actId="1076"/>
          <ac:picMkLst>
            <pc:docMk/>
            <pc:sldMk cId="2138054229" sldId="284"/>
            <ac:picMk id="25" creationId="{C9B9A687-0813-6F02-AFBE-5F04EED95009}"/>
          </ac:picMkLst>
        </pc:picChg>
        <pc:picChg chg="add mod">
          <ac:chgData name="Vivien DARRAS" userId="f7ee0b98-ea85-4b4a-aa73-6b0d4e9bbb7e" providerId="ADAL" clId="{F3037A69-EE57-449C-9038-999E94E73FDD}" dt="2024-01-29T09:17:22.058" v="1446" actId="14100"/>
          <ac:picMkLst>
            <pc:docMk/>
            <pc:sldMk cId="2138054229" sldId="284"/>
            <ac:picMk id="29" creationId="{A09747BC-05C4-CD8A-B837-4D42C9272676}"/>
          </ac:picMkLst>
        </pc:picChg>
        <pc:picChg chg="add mod modCrop">
          <ac:chgData name="Vivien DARRAS" userId="f7ee0b98-ea85-4b4a-aa73-6b0d4e9bbb7e" providerId="ADAL" clId="{F3037A69-EE57-449C-9038-999E94E73FDD}" dt="2024-01-29T09:17:11.842" v="1444" actId="14100"/>
          <ac:picMkLst>
            <pc:docMk/>
            <pc:sldMk cId="2138054229" sldId="284"/>
            <ac:picMk id="161" creationId="{757743F5-4BF8-87AC-645E-F76149B47365}"/>
          </ac:picMkLst>
        </pc:picChg>
      </pc:sldChg>
      <pc:sldChg chg="addSp delSp modSp add mod delAnim modAnim">
        <pc:chgData name="Vivien DARRAS" userId="f7ee0b98-ea85-4b4a-aa73-6b0d4e9bbb7e" providerId="ADAL" clId="{F3037A69-EE57-449C-9038-999E94E73FDD}" dt="2024-01-29T10:12:51.160" v="1635" actId="1076"/>
        <pc:sldMkLst>
          <pc:docMk/>
          <pc:sldMk cId="1132363670" sldId="285"/>
        </pc:sldMkLst>
        <pc:spChg chg="add del">
          <ac:chgData name="Vivien DARRAS" userId="f7ee0b98-ea85-4b4a-aa73-6b0d4e9bbb7e" providerId="ADAL" clId="{F3037A69-EE57-449C-9038-999E94E73FDD}" dt="2024-01-29T09:56:53.830" v="1605" actId="478"/>
          <ac:spMkLst>
            <pc:docMk/>
            <pc:sldMk cId="1132363670" sldId="285"/>
            <ac:spMk id="8" creationId="{7A000079-C7E6-640C-F911-52F7C228A190}"/>
          </ac:spMkLst>
        </pc:spChg>
        <pc:spChg chg="mod">
          <ac:chgData name="Vivien DARRAS" userId="f7ee0b98-ea85-4b4a-aa73-6b0d4e9bbb7e" providerId="ADAL" clId="{F3037A69-EE57-449C-9038-999E94E73FDD}" dt="2024-01-29T09:55:52.576" v="1591" actId="207"/>
          <ac:spMkLst>
            <pc:docMk/>
            <pc:sldMk cId="1132363670" sldId="285"/>
            <ac:spMk id="9" creationId="{27FECD54-D02F-4D45-4C08-28C2415584CA}"/>
          </ac:spMkLst>
        </pc:spChg>
        <pc:spChg chg="add mod">
          <ac:chgData name="Vivien DARRAS" userId="f7ee0b98-ea85-4b4a-aa73-6b0d4e9bbb7e" providerId="ADAL" clId="{F3037A69-EE57-449C-9038-999E94E73FDD}" dt="2024-01-29T10:12:41.385" v="1632" actId="1076"/>
          <ac:spMkLst>
            <pc:docMk/>
            <pc:sldMk cId="1132363670" sldId="285"/>
            <ac:spMk id="13" creationId="{3A5506D7-45B0-8154-F14F-F9A29249B9A7}"/>
          </ac:spMkLst>
        </pc:spChg>
        <pc:spChg chg="add mod">
          <ac:chgData name="Vivien DARRAS" userId="f7ee0b98-ea85-4b4a-aa73-6b0d4e9bbb7e" providerId="ADAL" clId="{F3037A69-EE57-449C-9038-999E94E73FDD}" dt="2024-01-29T10:12:51.160" v="1635" actId="1076"/>
          <ac:spMkLst>
            <pc:docMk/>
            <pc:sldMk cId="1132363670" sldId="285"/>
            <ac:spMk id="14" creationId="{F34D6E39-FF9A-F813-132C-FED1B13BA2A8}"/>
          </ac:spMkLst>
        </pc:spChg>
        <pc:spChg chg="del">
          <ac:chgData name="Vivien DARRAS" userId="f7ee0b98-ea85-4b4a-aa73-6b0d4e9bbb7e" providerId="ADAL" clId="{F3037A69-EE57-449C-9038-999E94E73FDD}" dt="2024-01-29T09:22:51.030" v="1466" actId="478"/>
          <ac:spMkLst>
            <pc:docMk/>
            <pc:sldMk cId="1132363670" sldId="285"/>
            <ac:spMk id="163" creationId="{F40E4649-F840-DC11-639C-5DC02DFFC0B1}"/>
          </ac:spMkLst>
        </pc:spChg>
        <pc:spChg chg="del mod">
          <ac:chgData name="Vivien DARRAS" userId="f7ee0b98-ea85-4b4a-aa73-6b0d4e9bbb7e" providerId="ADAL" clId="{F3037A69-EE57-449C-9038-999E94E73FDD}" dt="2024-01-29T09:22:49.628" v="1465" actId="478"/>
          <ac:spMkLst>
            <pc:docMk/>
            <pc:sldMk cId="1132363670" sldId="285"/>
            <ac:spMk id="164" creationId="{53D44CC8-8706-2237-BEFA-25EAEEFCDE39}"/>
          </ac:spMkLst>
        </pc:spChg>
        <pc:spChg chg="del">
          <ac:chgData name="Vivien DARRAS" userId="f7ee0b98-ea85-4b4a-aa73-6b0d4e9bbb7e" providerId="ADAL" clId="{F3037A69-EE57-449C-9038-999E94E73FDD}" dt="2024-01-29T09:22:52.420" v="1467" actId="478"/>
          <ac:spMkLst>
            <pc:docMk/>
            <pc:sldMk cId="1132363670" sldId="285"/>
            <ac:spMk id="165" creationId="{AC1F8631-3790-F440-7299-FE5BFEF1E646}"/>
          </ac:spMkLst>
        </pc:spChg>
        <pc:spChg chg="del">
          <ac:chgData name="Vivien DARRAS" userId="f7ee0b98-ea85-4b4a-aa73-6b0d4e9bbb7e" providerId="ADAL" clId="{F3037A69-EE57-449C-9038-999E94E73FDD}" dt="2024-01-29T09:22:54.630" v="1468" actId="478"/>
          <ac:spMkLst>
            <pc:docMk/>
            <pc:sldMk cId="1132363670" sldId="285"/>
            <ac:spMk id="166" creationId="{C282AB0A-6BDB-E849-F6AA-5317788A94D4}"/>
          </ac:spMkLst>
        </pc:spChg>
        <pc:spChg chg="del mod">
          <ac:chgData name="Vivien DARRAS" userId="f7ee0b98-ea85-4b4a-aa73-6b0d4e9bbb7e" providerId="ADAL" clId="{F3037A69-EE57-449C-9038-999E94E73FDD}" dt="2024-01-29T09:22:45.309" v="1463" actId="478"/>
          <ac:spMkLst>
            <pc:docMk/>
            <pc:sldMk cId="1132363670" sldId="285"/>
            <ac:spMk id="167" creationId="{DF82B84E-ECAF-5FC3-0E55-264EA8EBE5CD}"/>
          </ac:spMkLst>
        </pc:spChg>
        <pc:grpChg chg="del">
          <ac:chgData name="Vivien DARRAS" userId="f7ee0b98-ea85-4b4a-aa73-6b0d4e9bbb7e" providerId="ADAL" clId="{F3037A69-EE57-449C-9038-999E94E73FDD}" dt="2024-01-29T09:22:55.626" v="1469" actId="478"/>
          <ac:grpSpMkLst>
            <pc:docMk/>
            <pc:sldMk cId="1132363670" sldId="285"/>
            <ac:grpSpMk id="28" creationId="{0019C224-36AC-1A6D-1D3B-BFF985472CE3}"/>
          </ac:grpSpMkLst>
        </pc:grpChg>
        <pc:picChg chg="add mod">
          <ac:chgData name="Vivien DARRAS" userId="f7ee0b98-ea85-4b4a-aa73-6b0d4e9bbb7e" providerId="ADAL" clId="{F3037A69-EE57-449C-9038-999E94E73FDD}" dt="2024-01-29T09:53:16.658" v="1583" actId="1076"/>
          <ac:picMkLst>
            <pc:docMk/>
            <pc:sldMk cId="1132363670" sldId="285"/>
            <ac:picMk id="3" creationId="{260C83E1-7B2A-93FA-125A-70995F0CB147}"/>
          </ac:picMkLst>
        </pc:picChg>
        <pc:picChg chg="add del mod modCrop">
          <ac:chgData name="Vivien DARRAS" userId="f7ee0b98-ea85-4b4a-aa73-6b0d4e9bbb7e" providerId="ADAL" clId="{F3037A69-EE57-449C-9038-999E94E73FDD}" dt="2024-01-29T09:52:42.945" v="1570" actId="478"/>
          <ac:picMkLst>
            <pc:docMk/>
            <pc:sldMk cId="1132363670" sldId="285"/>
            <ac:picMk id="5" creationId="{8E4B5098-3247-085C-B235-EB97C2675C24}"/>
          </ac:picMkLst>
        </pc:picChg>
        <pc:picChg chg="add mod modCrop">
          <ac:chgData name="Vivien DARRAS" userId="f7ee0b98-ea85-4b4a-aa73-6b0d4e9bbb7e" providerId="ADAL" clId="{F3037A69-EE57-449C-9038-999E94E73FDD}" dt="2024-01-29T09:53:10.103" v="1580" actId="1076"/>
          <ac:picMkLst>
            <pc:docMk/>
            <pc:sldMk cId="1132363670" sldId="285"/>
            <ac:picMk id="10" creationId="{693A74C9-EAF6-52DB-9BCD-184A87750039}"/>
          </ac:picMkLst>
        </pc:picChg>
        <pc:picChg chg="add mod">
          <ac:chgData name="Vivien DARRAS" userId="f7ee0b98-ea85-4b4a-aa73-6b0d4e9bbb7e" providerId="ADAL" clId="{F3037A69-EE57-449C-9038-999E94E73FDD}" dt="2024-01-29T09:55:36.440" v="1590" actId="1076"/>
          <ac:picMkLst>
            <pc:docMk/>
            <pc:sldMk cId="1132363670" sldId="285"/>
            <ac:picMk id="12" creationId="{DA9EC4CE-6019-87E5-1D92-6056B169B997}"/>
          </ac:picMkLst>
        </pc:picChg>
        <pc:picChg chg="del mod">
          <ac:chgData name="Vivien DARRAS" userId="f7ee0b98-ea85-4b4a-aa73-6b0d4e9bbb7e" providerId="ADAL" clId="{F3037A69-EE57-449C-9038-999E94E73FDD}" dt="2024-01-29T09:22:56.399" v="1471" actId="478"/>
          <ac:picMkLst>
            <pc:docMk/>
            <pc:sldMk cId="1132363670" sldId="285"/>
            <ac:picMk id="23" creationId="{B0FD5143-B950-B3D3-6483-A76B357BD3AB}"/>
          </ac:picMkLst>
        </pc:picChg>
        <pc:picChg chg="del">
          <ac:chgData name="Vivien DARRAS" userId="f7ee0b98-ea85-4b4a-aa73-6b0d4e9bbb7e" providerId="ADAL" clId="{F3037A69-EE57-449C-9038-999E94E73FDD}" dt="2024-01-29T09:22:57.882" v="1473" actId="478"/>
          <ac:picMkLst>
            <pc:docMk/>
            <pc:sldMk cId="1132363670" sldId="285"/>
            <ac:picMk id="29" creationId="{A09747BC-05C4-CD8A-B837-4D42C9272676}"/>
          </ac:picMkLst>
        </pc:picChg>
        <pc:picChg chg="del">
          <ac:chgData name="Vivien DARRAS" userId="f7ee0b98-ea85-4b4a-aa73-6b0d4e9bbb7e" providerId="ADAL" clId="{F3037A69-EE57-449C-9038-999E94E73FDD}" dt="2024-01-29T09:22:57.111" v="1472" actId="478"/>
          <ac:picMkLst>
            <pc:docMk/>
            <pc:sldMk cId="1132363670" sldId="285"/>
            <ac:picMk id="161" creationId="{757743F5-4BF8-87AC-645E-F76149B47365}"/>
          </ac:picMkLst>
        </pc:picChg>
      </pc:sldChg>
      <pc:sldChg chg="addSp delSp modSp add mod delAnim modAnim">
        <pc:chgData name="Vivien DARRAS" userId="f7ee0b98-ea85-4b4a-aa73-6b0d4e9bbb7e" providerId="ADAL" clId="{F3037A69-EE57-449C-9038-999E94E73FDD}" dt="2024-01-29T10:09:17.679" v="1626" actId="1076"/>
        <pc:sldMkLst>
          <pc:docMk/>
          <pc:sldMk cId="4148553926" sldId="286"/>
        </pc:sldMkLst>
        <pc:spChg chg="mod">
          <ac:chgData name="Vivien DARRAS" userId="f7ee0b98-ea85-4b4a-aa73-6b0d4e9bbb7e" providerId="ADAL" clId="{F3037A69-EE57-449C-9038-999E94E73FDD}" dt="2024-01-29T09:57:44.168" v="1610"/>
          <ac:spMkLst>
            <pc:docMk/>
            <pc:sldMk cId="4148553926" sldId="286"/>
            <ac:spMk id="7" creationId="{00000000-0000-0000-0000-000000000000}"/>
          </ac:spMkLst>
        </pc:spChg>
        <pc:spChg chg="del">
          <ac:chgData name="Vivien DARRAS" userId="f7ee0b98-ea85-4b4a-aa73-6b0d4e9bbb7e" providerId="ADAL" clId="{F3037A69-EE57-449C-9038-999E94E73FDD}" dt="2024-01-29T09:56:44.728" v="1603" actId="478"/>
          <ac:spMkLst>
            <pc:docMk/>
            <pc:sldMk cId="4148553926" sldId="286"/>
            <ac:spMk id="8" creationId="{7A000079-C7E6-640C-F911-52F7C228A190}"/>
          </ac:spMkLst>
        </pc:spChg>
        <pc:spChg chg="del">
          <ac:chgData name="Vivien DARRAS" userId="f7ee0b98-ea85-4b4a-aa73-6b0d4e9bbb7e" providerId="ADAL" clId="{F3037A69-EE57-449C-9038-999E94E73FDD}" dt="2024-01-29T09:56:40.321" v="1602" actId="478"/>
          <ac:spMkLst>
            <pc:docMk/>
            <pc:sldMk cId="4148553926" sldId="286"/>
            <ac:spMk id="9" creationId="{27FECD54-D02F-4D45-4C08-28C2415584CA}"/>
          </ac:spMkLst>
        </pc:spChg>
        <pc:spChg chg="add mod">
          <ac:chgData name="Vivien DARRAS" userId="f7ee0b98-ea85-4b4a-aa73-6b0d4e9bbb7e" providerId="ADAL" clId="{F3037A69-EE57-449C-9038-999E94E73FDD}" dt="2024-01-29T10:08:30.849" v="1615"/>
          <ac:spMkLst>
            <pc:docMk/>
            <pc:sldMk cId="4148553926" sldId="286"/>
            <ac:spMk id="15" creationId="{CBCC83B0-D5DF-2C09-7E09-B9E39F4D8299}"/>
          </ac:spMkLst>
        </pc:spChg>
        <pc:spChg chg="add mod">
          <ac:chgData name="Vivien DARRAS" userId="f7ee0b98-ea85-4b4a-aa73-6b0d4e9bbb7e" providerId="ADAL" clId="{F3037A69-EE57-449C-9038-999E94E73FDD}" dt="2024-01-29T10:08:30.849" v="1615"/>
          <ac:spMkLst>
            <pc:docMk/>
            <pc:sldMk cId="4148553926" sldId="286"/>
            <ac:spMk id="16" creationId="{882129E6-C825-7506-89D5-60A0EAF9C481}"/>
          </ac:spMkLst>
        </pc:spChg>
        <pc:spChg chg="add mod">
          <ac:chgData name="Vivien DARRAS" userId="f7ee0b98-ea85-4b4a-aa73-6b0d4e9bbb7e" providerId="ADAL" clId="{F3037A69-EE57-449C-9038-999E94E73FDD}" dt="2024-01-29T10:08:30.849" v="1615"/>
          <ac:spMkLst>
            <pc:docMk/>
            <pc:sldMk cId="4148553926" sldId="286"/>
            <ac:spMk id="17" creationId="{691DF1D8-FEA8-D579-A98B-EBC9B797959A}"/>
          </ac:spMkLst>
        </pc:spChg>
        <pc:spChg chg="add mod">
          <ac:chgData name="Vivien DARRAS" userId="f7ee0b98-ea85-4b4a-aa73-6b0d4e9bbb7e" providerId="ADAL" clId="{F3037A69-EE57-449C-9038-999E94E73FDD}" dt="2024-01-29T10:08:30.849" v="1615"/>
          <ac:spMkLst>
            <pc:docMk/>
            <pc:sldMk cId="4148553926" sldId="286"/>
            <ac:spMk id="18" creationId="{C67619E1-D3C7-488A-014E-50898021F39C}"/>
          </ac:spMkLst>
        </pc:spChg>
        <pc:spChg chg="add del mod">
          <ac:chgData name="Vivien DARRAS" userId="f7ee0b98-ea85-4b4a-aa73-6b0d4e9bbb7e" providerId="ADAL" clId="{F3037A69-EE57-449C-9038-999E94E73FDD}" dt="2024-01-29T10:08:52.841" v="1621" actId="478"/>
          <ac:spMkLst>
            <pc:docMk/>
            <pc:sldMk cId="4148553926" sldId="286"/>
            <ac:spMk id="19" creationId="{B96AB7BA-8CBB-6599-56E2-A7F12CF08035}"/>
          </ac:spMkLst>
        </pc:spChg>
        <pc:spChg chg="add del mod">
          <ac:chgData name="Vivien DARRAS" userId="f7ee0b98-ea85-4b4a-aa73-6b0d4e9bbb7e" providerId="ADAL" clId="{F3037A69-EE57-449C-9038-999E94E73FDD}" dt="2024-01-29T10:08:55.751" v="1622" actId="478"/>
          <ac:spMkLst>
            <pc:docMk/>
            <pc:sldMk cId="4148553926" sldId="286"/>
            <ac:spMk id="20" creationId="{B18ABDFE-C5B2-2249-8EE0-8C17C81EA018}"/>
          </ac:spMkLst>
        </pc:spChg>
        <pc:grpChg chg="add mod">
          <ac:chgData name="Vivien DARRAS" userId="f7ee0b98-ea85-4b4a-aa73-6b0d4e9bbb7e" providerId="ADAL" clId="{F3037A69-EE57-449C-9038-999E94E73FDD}" dt="2024-01-29T10:08:33.568" v="1616" actId="1076"/>
          <ac:grpSpMkLst>
            <pc:docMk/>
            <pc:sldMk cId="4148553926" sldId="286"/>
            <ac:grpSpMk id="5" creationId="{82BEC943-9B7C-9496-329E-C73E6F15976E}"/>
          </ac:grpSpMkLst>
        </pc:grpChg>
        <pc:picChg chg="del">
          <ac:chgData name="Vivien DARRAS" userId="f7ee0b98-ea85-4b4a-aa73-6b0d4e9bbb7e" providerId="ADAL" clId="{F3037A69-EE57-449C-9038-999E94E73FDD}" dt="2024-01-29T09:56:38.670" v="1601" actId="478"/>
          <ac:picMkLst>
            <pc:docMk/>
            <pc:sldMk cId="4148553926" sldId="286"/>
            <ac:picMk id="3" creationId="{260C83E1-7B2A-93FA-125A-70995F0CB147}"/>
          </ac:picMkLst>
        </pc:picChg>
        <pc:picChg chg="add mod">
          <ac:chgData name="Vivien DARRAS" userId="f7ee0b98-ea85-4b4a-aa73-6b0d4e9bbb7e" providerId="ADAL" clId="{F3037A69-EE57-449C-9038-999E94E73FDD}" dt="2024-01-29T10:04:49.762" v="1614" actId="14100"/>
          <ac:picMkLst>
            <pc:docMk/>
            <pc:sldMk cId="4148553926" sldId="286"/>
            <ac:picMk id="4" creationId="{E16A42CD-83CD-460E-E3FA-24108AE22562}"/>
          </ac:picMkLst>
        </pc:picChg>
        <pc:picChg chg="add del mod">
          <ac:chgData name="Vivien DARRAS" userId="f7ee0b98-ea85-4b4a-aa73-6b0d4e9bbb7e" providerId="ADAL" clId="{F3037A69-EE57-449C-9038-999E94E73FDD}" dt="2024-01-29T10:08:45.993" v="1618" actId="478"/>
          <ac:picMkLst>
            <pc:docMk/>
            <pc:sldMk cId="4148553926" sldId="286"/>
            <ac:picMk id="6" creationId="{C08E5254-50C1-D525-CA26-EFACA2E281DF}"/>
          </ac:picMkLst>
        </pc:picChg>
        <pc:picChg chg="del mod">
          <ac:chgData name="Vivien DARRAS" userId="f7ee0b98-ea85-4b4a-aa73-6b0d4e9bbb7e" providerId="ADAL" clId="{F3037A69-EE57-449C-9038-999E94E73FDD}" dt="2024-01-29T09:56:37.909" v="1600" actId="478"/>
          <ac:picMkLst>
            <pc:docMk/>
            <pc:sldMk cId="4148553926" sldId="286"/>
            <ac:picMk id="10" creationId="{693A74C9-EAF6-52DB-9BCD-184A87750039}"/>
          </ac:picMkLst>
        </pc:picChg>
        <pc:picChg chg="add del mod">
          <ac:chgData name="Vivien DARRAS" userId="f7ee0b98-ea85-4b4a-aa73-6b0d4e9bbb7e" providerId="ADAL" clId="{F3037A69-EE57-449C-9038-999E94E73FDD}" dt="2024-01-29T10:08:42.304" v="1617" actId="478"/>
          <ac:picMkLst>
            <pc:docMk/>
            <pc:sldMk cId="4148553926" sldId="286"/>
            <ac:picMk id="11" creationId="{A8BC00E2-2CB1-4DD5-0114-D06E75AA97FD}"/>
          </ac:picMkLst>
        </pc:picChg>
        <pc:picChg chg="del">
          <ac:chgData name="Vivien DARRAS" userId="f7ee0b98-ea85-4b4a-aa73-6b0d4e9bbb7e" providerId="ADAL" clId="{F3037A69-EE57-449C-9038-999E94E73FDD}" dt="2024-01-29T09:56:36.901" v="1598" actId="478"/>
          <ac:picMkLst>
            <pc:docMk/>
            <pc:sldMk cId="4148553926" sldId="286"/>
            <ac:picMk id="12" creationId="{DA9EC4CE-6019-87E5-1D92-6056B169B997}"/>
          </ac:picMkLst>
        </pc:picChg>
        <pc:picChg chg="add del mod">
          <ac:chgData name="Vivien DARRAS" userId="f7ee0b98-ea85-4b4a-aa73-6b0d4e9bbb7e" providerId="ADAL" clId="{F3037A69-EE57-449C-9038-999E94E73FDD}" dt="2024-01-29T10:08:47.881" v="1619" actId="478"/>
          <ac:picMkLst>
            <pc:docMk/>
            <pc:sldMk cId="4148553926" sldId="286"/>
            <ac:picMk id="13" creationId="{F33FB0D9-D921-4D7F-3E3E-F9327F84191C}"/>
          </ac:picMkLst>
        </pc:picChg>
        <pc:picChg chg="add del mod">
          <ac:chgData name="Vivien DARRAS" userId="f7ee0b98-ea85-4b4a-aa73-6b0d4e9bbb7e" providerId="ADAL" clId="{F3037A69-EE57-449C-9038-999E94E73FDD}" dt="2024-01-29T10:08:59.167" v="1623" actId="21"/>
          <ac:picMkLst>
            <pc:docMk/>
            <pc:sldMk cId="4148553926" sldId="286"/>
            <ac:picMk id="14" creationId="{7662F60E-788F-B918-5097-F30B344AF6EB}"/>
          </ac:picMkLst>
        </pc:picChg>
        <pc:picChg chg="add mod">
          <ac:chgData name="Vivien DARRAS" userId="f7ee0b98-ea85-4b4a-aa73-6b0d4e9bbb7e" providerId="ADAL" clId="{F3037A69-EE57-449C-9038-999E94E73FDD}" dt="2024-01-29T10:09:17.679" v="1626" actId="1076"/>
          <ac:picMkLst>
            <pc:docMk/>
            <pc:sldMk cId="4148553926" sldId="286"/>
            <ac:picMk id="21" creationId="{7662F60E-788F-B918-5097-F30B344AF6EB}"/>
          </ac:picMkLst>
        </pc:picChg>
      </pc:sldChg>
    </pc:docChg>
  </pc:docChgLst>
  <pc:docChgLst>
    <pc:chgData name="Nicolas NAYRAND" userId="8a9c04a9-3a9d-4d50-9d13-2f1138ea4ba5" providerId="ADAL" clId="{3CD158F2-4E3B-451A-845B-E2781F16EDC5}"/>
    <pc:docChg chg="modSld">
      <pc:chgData name="Nicolas NAYRAND" userId="8a9c04a9-3a9d-4d50-9d13-2f1138ea4ba5" providerId="ADAL" clId="{3CD158F2-4E3B-451A-845B-E2781F16EDC5}" dt="2023-11-02T13:04:59.656" v="57" actId="20577"/>
      <pc:docMkLst>
        <pc:docMk/>
      </pc:docMkLst>
      <pc:sldChg chg="modSp mod">
        <pc:chgData name="Nicolas NAYRAND" userId="8a9c04a9-3a9d-4d50-9d13-2f1138ea4ba5" providerId="ADAL" clId="{3CD158F2-4E3B-451A-845B-E2781F16EDC5}" dt="2023-11-02T13:04:52.720" v="40" actId="20577"/>
        <pc:sldMkLst>
          <pc:docMk/>
          <pc:sldMk cId="950653824" sldId="275"/>
        </pc:sldMkLst>
        <pc:spChg chg="mod">
          <ac:chgData name="Nicolas NAYRAND" userId="8a9c04a9-3a9d-4d50-9d13-2f1138ea4ba5" providerId="ADAL" clId="{3CD158F2-4E3B-451A-845B-E2781F16EDC5}" dt="2023-11-02T13:04:52.720" v="40" actId="20577"/>
          <ac:spMkLst>
            <pc:docMk/>
            <pc:sldMk cId="950653824" sldId="275"/>
            <ac:spMk id="177" creationId="{00000000-0000-0000-0000-000000000000}"/>
          </ac:spMkLst>
        </pc:spChg>
        <pc:spChg chg="mod">
          <ac:chgData name="Nicolas NAYRAND" userId="8a9c04a9-3a9d-4d50-9d13-2f1138ea4ba5" providerId="ADAL" clId="{3CD158F2-4E3B-451A-845B-E2781F16EDC5}" dt="2023-11-02T13:03:26.250" v="20" actId="20577"/>
          <ac:spMkLst>
            <pc:docMk/>
            <pc:sldMk cId="950653824" sldId="275"/>
            <ac:spMk id="179" creationId="{00000000-0000-0000-0000-000000000000}"/>
          </ac:spMkLst>
        </pc:spChg>
      </pc:sldChg>
      <pc:sldChg chg="modSp mod">
        <pc:chgData name="Nicolas NAYRAND" userId="8a9c04a9-3a9d-4d50-9d13-2f1138ea4ba5" providerId="ADAL" clId="{3CD158F2-4E3B-451A-845B-E2781F16EDC5}" dt="2023-11-02T13:04:59.656" v="57" actId="20577"/>
        <pc:sldMkLst>
          <pc:docMk/>
          <pc:sldMk cId="397123048" sldId="277"/>
        </pc:sldMkLst>
        <pc:spChg chg="mod">
          <ac:chgData name="Nicolas NAYRAND" userId="8a9c04a9-3a9d-4d50-9d13-2f1138ea4ba5" providerId="ADAL" clId="{3CD158F2-4E3B-451A-845B-E2781F16EDC5}" dt="2023-11-02T13:04:59.656" v="57" actId="20577"/>
          <ac:spMkLst>
            <pc:docMk/>
            <pc:sldMk cId="397123048" sldId="277"/>
            <ac:spMk id="7" creationId="{00000000-0000-0000-0000-000000000000}"/>
          </ac:spMkLst>
        </pc:spChg>
        <pc:spChg chg="mod">
          <ac:chgData name="Nicolas NAYRAND" userId="8a9c04a9-3a9d-4d50-9d13-2f1138ea4ba5" providerId="ADAL" clId="{3CD158F2-4E3B-451A-845B-E2781F16EDC5}" dt="2023-11-02T13:03:36.297" v="21"/>
          <ac:spMkLst>
            <pc:docMk/>
            <pc:sldMk cId="397123048" sldId="277"/>
            <ac:spMk id="179" creationId="{00000000-0000-0000-0000-000000000000}"/>
          </ac:spMkLst>
        </pc:spChg>
      </pc:sldChg>
    </pc:docChg>
  </pc:docChgLst>
  <pc:docChgLst>
    <pc:chgData name="Vivien DARRAS" userId="f7ee0b98-ea85-4b4a-aa73-6b0d4e9bbb7e" providerId="ADAL" clId="{ADBA2143-34DA-40A0-A0F7-686B75396C84}"/>
    <pc:docChg chg="undo custSel addSld modSld">
      <pc:chgData name="Vivien DARRAS" userId="f7ee0b98-ea85-4b4a-aa73-6b0d4e9bbb7e" providerId="ADAL" clId="{ADBA2143-34DA-40A0-A0F7-686B75396C84}" dt="2023-12-28T12:49:56.890" v="157" actId="20577"/>
      <pc:docMkLst>
        <pc:docMk/>
      </pc:docMkLst>
      <pc:sldChg chg="addSp delSp modSp add mod">
        <pc:chgData name="Vivien DARRAS" userId="f7ee0b98-ea85-4b4a-aa73-6b0d4e9bbb7e" providerId="ADAL" clId="{ADBA2143-34DA-40A0-A0F7-686B75396C84}" dt="2023-12-28T12:49:29.148" v="145" actId="1076"/>
        <pc:sldMkLst>
          <pc:docMk/>
          <pc:sldMk cId="0" sldId="256"/>
        </pc:sldMkLst>
        <pc:spChg chg="add mod">
          <ac:chgData name="Vivien DARRAS" userId="f7ee0b98-ea85-4b4a-aa73-6b0d4e9bbb7e" providerId="ADAL" clId="{ADBA2143-34DA-40A0-A0F7-686B75396C84}" dt="2023-12-28T12:49:18.212" v="143" actId="1076"/>
          <ac:spMkLst>
            <pc:docMk/>
            <pc:sldMk cId="0" sldId="256"/>
            <ac:spMk id="6" creationId="{2A0B62F0-92EC-3366-F722-5364E8D7A974}"/>
          </ac:spMkLst>
        </pc:spChg>
        <pc:spChg chg="mod">
          <ac:chgData name="Vivien DARRAS" userId="f7ee0b98-ea85-4b4a-aa73-6b0d4e9bbb7e" providerId="ADAL" clId="{ADBA2143-34DA-40A0-A0F7-686B75396C84}" dt="2023-12-28T12:49:23.194" v="144" actId="1076"/>
          <ac:spMkLst>
            <pc:docMk/>
            <pc:sldMk cId="0" sldId="256"/>
            <ac:spMk id="7" creationId="{00000000-0000-0000-0000-000000000000}"/>
          </ac:spMkLst>
        </pc:spChg>
        <pc:spChg chg="del mod">
          <ac:chgData name="Vivien DARRAS" userId="f7ee0b98-ea85-4b4a-aa73-6b0d4e9bbb7e" providerId="ADAL" clId="{ADBA2143-34DA-40A0-A0F7-686B75396C84}" dt="2023-12-28T12:43:43.543" v="55" actId="478"/>
          <ac:spMkLst>
            <pc:docMk/>
            <pc:sldMk cId="0" sldId="256"/>
            <ac:spMk id="11" creationId="{5FE67B52-487F-4B94-97B4-8DFA643AB4E0}"/>
          </ac:spMkLst>
        </pc:spChg>
        <pc:spChg chg="mod">
          <ac:chgData name="Vivien DARRAS" userId="f7ee0b98-ea85-4b4a-aa73-6b0d4e9bbb7e" providerId="ADAL" clId="{ADBA2143-34DA-40A0-A0F7-686B75396C84}" dt="2023-12-28T12:49:29.148" v="145" actId="1076"/>
          <ac:spMkLst>
            <pc:docMk/>
            <pc:sldMk cId="0" sldId="256"/>
            <ac:spMk id="156" creationId="{00000000-0000-0000-0000-000000000000}"/>
          </ac:spMkLst>
        </pc:spChg>
        <pc:picChg chg="add mod">
          <ac:chgData name="Vivien DARRAS" userId="f7ee0b98-ea85-4b4a-aa73-6b0d4e9bbb7e" providerId="ADAL" clId="{ADBA2143-34DA-40A0-A0F7-686B75396C84}" dt="2023-12-28T12:46:55.540" v="97" actId="1076"/>
          <ac:picMkLst>
            <pc:docMk/>
            <pc:sldMk cId="0" sldId="256"/>
            <ac:picMk id="2" creationId="{6D2D289E-004D-E3A0-D220-C0631AC021D2}"/>
          </ac:picMkLst>
        </pc:picChg>
        <pc:picChg chg="del mod">
          <ac:chgData name="Vivien DARRAS" userId="f7ee0b98-ea85-4b4a-aa73-6b0d4e9bbb7e" providerId="ADAL" clId="{ADBA2143-34DA-40A0-A0F7-686B75396C84}" dt="2023-12-28T12:46:44.091" v="96" actId="478"/>
          <ac:picMkLst>
            <pc:docMk/>
            <pc:sldMk cId="0" sldId="256"/>
            <ac:picMk id="3" creationId="{B95A4138-7806-4E4D-977D-0E7859ADF7BF}"/>
          </ac:picMkLst>
        </pc:picChg>
        <pc:picChg chg="add mod">
          <ac:chgData name="Vivien DARRAS" userId="f7ee0b98-ea85-4b4a-aa73-6b0d4e9bbb7e" providerId="ADAL" clId="{ADBA2143-34DA-40A0-A0F7-686B75396C84}" dt="2023-12-28T12:47:46.065" v="101" actId="1076"/>
          <ac:picMkLst>
            <pc:docMk/>
            <pc:sldMk cId="0" sldId="256"/>
            <ac:picMk id="5" creationId="{94EF7D75-8CD8-CB47-6E9B-71A1D88EFFF9}"/>
          </ac:picMkLst>
        </pc:picChg>
        <pc:picChg chg="del">
          <ac:chgData name="Vivien DARRAS" userId="f7ee0b98-ea85-4b4a-aa73-6b0d4e9bbb7e" providerId="ADAL" clId="{ADBA2143-34DA-40A0-A0F7-686B75396C84}" dt="2023-12-28T12:44:44.715" v="80" actId="478"/>
          <ac:picMkLst>
            <pc:docMk/>
            <pc:sldMk cId="0" sldId="256"/>
            <ac:picMk id="8" creationId="{A2A45B8D-82E5-4354-8888-99F13142E6E3}"/>
          </ac:picMkLst>
        </pc:picChg>
      </pc:sldChg>
      <pc:sldChg chg="addSp delSp modSp mod">
        <pc:chgData name="Vivien DARRAS" userId="f7ee0b98-ea85-4b4a-aa73-6b0d4e9bbb7e" providerId="ADAL" clId="{ADBA2143-34DA-40A0-A0F7-686B75396C84}" dt="2023-12-28T12:49:56.890" v="157" actId="20577"/>
        <pc:sldMkLst>
          <pc:docMk/>
          <pc:sldMk cId="950653824" sldId="275"/>
        </pc:sldMkLst>
        <pc:spChg chg="mod">
          <ac:chgData name="Vivien DARRAS" userId="f7ee0b98-ea85-4b4a-aa73-6b0d4e9bbb7e" providerId="ADAL" clId="{ADBA2143-34DA-40A0-A0F7-686B75396C84}" dt="2023-12-28T12:49:56.890" v="157" actId="20577"/>
          <ac:spMkLst>
            <pc:docMk/>
            <pc:sldMk cId="950653824" sldId="275"/>
            <ac:spMk id="176" creationId="{00000000-0000-0000-0000-000000000000}"/>
          </ac:spMkLst>
        </pc:spChg>
        <pc:picChg chg="add del">
          <ac:chgData name="Vivien DARRAS" userId="f7ee0b98-ea85-4b4a-aa73-6b0d4e9bbb7e" providerId="ADAL" clId="{ADBA2143-34DA-40A0-A0F7-686B75396C84}" dt="2023-12-28T12:48:03.833" v="104" actId="22"/>
          <ac:picMkLst>
            <pc:docMk/>
            <pc:sldMk cId="950653824" sldId="275"/>
            <ac:picMk id="3" creationId="{7FE35D07-6253-9FEA-3B52-1B3BEC0E1420}"/>
          </ac:picMkLst>
        </pc:picChg>
      </pc:sldChg>
    </pc:docChg>
  </pc:docChgLst>
  <pc:docChgLst>
    <pc:chgData name="Nicolas NAYRAND" userId="8a9c04a9-3a9d-4d50-9d13-2f1138ea4ba5" providerId="ADAL" clId="{62320ADF-10EE-44E4-B30C-9C130D75BE2D}"/>
    <pc:docChg chg="undo custSel addSld delSld modSld">
      <pc:chgData name="Nicolas NAYRAND" userId="8a9c04a9-3a9d-4d50-9d13-2f1138ea4ba5" providerId="ADAL" clId="{62320ADF-10EE-44E4-B30C-9C130D75BE2D}" dt="2023-10-31T15:11:34.137" v="573" actId="478"/>
      <pc:docMkLst>
        <pc:docMk/>
      </pc:docMkLst>
      <pc:sldChg chg="modSp mod">
        <pc:chgData name="Nicolas NAYRAND" userId="8a9c04a9-3a9d-4d50-9d13-2f1138ea4ba5" providerId="ADAL" clId="{62320ADF-10EE-44E4-B30C-9C130D75BE2D}" dt="2023-10-31T15:09:30.348" v="351" actId="20577"/>
        <pc:sldMkLst>
          <pc:docMk/>
          <pc:sldMk cId="950653824" sldId="275"/>
        </pc:sldMkLst>
        <pc:spChg chg="mod">
          <ac:chgData name="Nicolas NAYRAND" userId="8a9c04a9-3a9d-4d50-9d13-2f1138ea4ba5" providerId="ADAL" clId="{62320ADF-10EE-44E4-B30C-9C130D75BE2D}" dt="2023-10-31T15:09:30.348" v="351" actId="20577"/>
          <ac:spMkLst>
            <pc:docMk/>
            <pc:sldMk cId="950653824" sldId="275"/>
            <ac:spMk id="176" creationId="{00000000-0000-0000-0000-000000000000}"/>
          </ac:spMkLst>
        </pc:spChg>
        <pc:spChg chg="mod">
          <ac:chgData name="Nicolas NAYRAND" userId="8a9c04a9-3a9d-4d50-9d13-2f1138ea4ba5" providerId="ADAL" clId="{62320ADF-10EE-44E4-B30C-9C130D75BE2D}" dt="2023-10-31T15:06:12.649" v="162" actId="20577"/>
          <ac:spMkLst>
            <pc:docMk/>
            <pc:sldMk cId="950653824" sldId="275"/>
            <ac:spMk id="177" creationId="{00000000-0000-0000-0000-000000000000}"/>
          </ac:spMkLst>
        </pc:spChg>
        <pc:spChg chg="mod">
          <ac:chgData name="Nicolas NAYRAND" userId="8a9c04a9-3a9d-4d50-9d13-2f1138ea4ba5" providerId="ADAL" clId="{62320ADF-10EE-44E4-B30C-9C130D75BE2D}" dt="2023-10-31T15:05:21.845" v="14" actId="20577"/>
          <ac:spMkLst>
            <pc:docMk/>
            <pc:sldMk cId="950653824" sldId="275"/>
            <ac:spMk id="179" creationId="{00000000-0000-0000-0000-000000000000}"/>
          </ac:spMkLst>
        </pc:spChg>
      </pc:sldChg>
      <pc:sldChg chg="addSp delSp modSp add del mod">
        <pc:chgData name="Nicolas NAYRAND" userId="8a9c04a9-3a9d-4d50-9d13-2f1138ea4ba5" providerId="ADAL" clId="{62320ADF-10EE-44E4-B30C-9C130D75BE2D}" dt="2023-10-31T15:11:34.137" v="573" actId="478"/>
        <pc:sldMkLst>
          <pc:docMk/>
          <pc:sldMk cId="397123048" sldId="277"/>
        </pc:sldMkLst>
        <pc:spChg chg="mod">
          <ac:chgData name="Nicolas NAYRAND" userId="8a9c04a9-3a9d-4d50-9d13-2f1138ea4ba5" providerId="ADAL" clId="{62320ADF-10EE-44E4-B30C-9C130D75BE2D}" dt="2023-10-31T15:06:58.916" v="220"/>
          <ac:spMkLst>
            <pc:docMk/>
            <pc:sldMk cId="397123048" sldId="277"/>
            <ac:spMk id="7" creationId="{00000000-0000-0000-0000-000000000000}"/>
          </ac:spMkLst>
        </pc:spChg>
        <pc:spChg chg="mod">
          <ac:chgData name="Nicolas NAYRAND" userId="8a9c04a9-3a9d-4d50-9d13-2f1138ea4ba5" providerId="ADAL" clId="{62320ADF-10EE-44E4-B30C-9C130D75BE2D}" dt="2023-10-31T15:11:29.626" v="572" actId="20577"/>
          <ac:spMkLst>
            <pc:docMk/>
            <pc:sldMk cId="397123048" sldId="277"/>
            <ac:spMk id="176" creationId="{00000000-0000-0000-0000-000000000000}"/>
          </ac:spMkLst>
        </pc:spChg>
        <pc:spChg chg="mod">
          <ac:chgData name="Nicolas NAYRAND" userId="8a9c04a9-3a9d-4d50-9d13-2f1138ea4ba5" providerId="ADAL" clId="{62320ADF-10EE-44E4-B30C-9C130D75BE2D}" dt="2023-10-31T15:09:38.686" v="352" actId="20577"/>
          <ac:spMkLst>
            <pc:docMk/>
            <pc:sldMk cId="397123048" sldId="277"/>
            <ac:spMk id="178" creationId="{00000000-0000-0000-0000-000000000000}"/>
          </ac:spMkLst>
        </pc:spChg>
        <pc:spChg chg="mod">
          <ac:chgData name="Nicolas NAYRAND" userId="8a9c04a9-3a9d-4d50-9d13-2f1138ea4ba5" providerId="ADAL" clId="{62320ADF-10EE-44E4-B30C-9C130D75BE2D}" dt="2023-10-31T15:09:52.934" v="367" actId="6549"/>
          <ac:spMkLst>
            <pc:docMk/>
            <pc:sldMk cId="397123048" sldId="277"/>
            <ac:spMk id="179" creationId="{00000000-0000-0000-0000-000000000000}"/>
          </ac:spMkLst>
        </pc:spChg>
        <pc:picChg chg="add del">
          <ac:chgData name="Nicolas NAYRAND" userId="8a9c04a9-3a9d-4d50-9d13-2f1138ea4ba5" providerId="ADAL" clId="{62320ADF-10EE-44E4-B30C-9C130D75BE2D}" dt="2023-10-31T15:11:34.137" v="573" actId="478"/>
          <ac:picMkLst>
            <pc:docMk/>
            <pc:sldMk cId="397123048" sldId="277"/>
            <ac:picMk id="8" creationId="{00000000-0000-0000-0000-000000000000}"/>
          </ac:picMkLst>
        </pc:picChg>
      </pc:sldChg>
      <pc:sldChg chg="modSp add del mod">
        <pc:chgData name="Nicolas NAYRAND" userId="8a9c04a9-3a9d-4d50-9d13-2f1138ea4ba5" providerId="ADAL" clId="{62320ADF-10EE-44E4-B30C-9C130D75BE2D}" dt="2023-10-31T15:08:49.499" v="296" actId="47"/>
        <pc:sldMkLst>
          <pc:docMk/>
          <pc:sldMk cId="34328272" sldId="278"/>
        </pc:sldMkLst>
        <pc:spChg chg="mod">
          <ac:chgData name="Nicolas NAYRAND" userId="8a9c04a9-3a9d-4d50-9d13-2f1138ea4ba5" providerId="ADAL" clId="{62320ADF-10EE-44E4-B30C-9C130D75BE2D}" dt="2023-10-31T15:07:03.170" v="221"/>
          <ac:spMkLst>
            <pc:docMk/>
            <pc:sldMk cId="34328272" sldId="278"/>
            <ac:spMk id="7" creationId="{00000000-0000-0000-0000-000000000000}"/>
          </ac:spMkLst>
        </pc:spChg>
      </pc:sldChg>
      <pc:sldChg chg="del">
        <pc:chgData name="Nicolas NAYRAND" userId="8a9c04a9-3a9d-4d50-9d13-2f1138ea4ba5" providerId="ADAL" clId="{62320ADF-10EE-44E4-B30C-9C130D75BE2D}" dt="2023-10-31T15:07:13.150" v="223" actId="47"/>
        <pc:sldMkLst>
          <pc:docMk/>
          <pc:sldMk cId="4032418883" sldId="279"/>
        </pc:sldMkLst>
      </pc:sldChg>
      <pc:sldChg chg="del">
        <pc:chgData name="Nicolas NAYRAND" userId="8a9c04a9-3a9d-4d50-9d13-2f1138ea4ba5" providerId="ADAL" clId="{62320ADF-10EE-44E4-B30C-9C130D75BE2D}" dt="2023-10-31T15:07:14.320" v="226" actId="47"/>
        <pc:sldMkLst>
          <pc:docMk/>
          <pc:sldMk cId="2757419361" sldId="280"/>
        </pc:sldMkLst>
      </pc:sldChg>
      <pc:sldChg chg="del">
        <pc:chgData name="Nicolas NAYRAND" userId="8a9c04a9-3a9d-4d50-9d13-2f1138ea4ba5" providerId="ADAL" clId="{62320ADF-10EE-44E4-B30C-9C130D75BE2D}" dt="2023-10-31T15:07:13.772" v="224" actId="47"/>
        <pc:sldMkLst>
          <pc:docMk/>
          <pc:sldMk cId="633558195" sldId="281"/>
        </pc:sldMkLst>
      </pc:sldChg>
      <pc:sldChg chg="del">
        <pc:chgData name="Nicolas NAYRAND" userId="8a9c04a9-3a9d-4d50-9d13-2f1138ea4ba5" providerId="ADAL" clId="{62320ADF-10EE-44E4-B30C-9C130D75BE2D}" dt="2023-10-31T15:07:14.154" v="225" actId="47"/>
        <pc:sldMkLst>
          <pc:docMk/>
          <pc:sldMk cId="856250379" sldId="282"/>
        </pc:sldMkLst>
      </pc:sldChg>
      <pc:sldChg chg="del">
        <pc:chgData name="Nicolas NAYRAND" userId="8a9c04a9-3a9d-4d50-9d13-2f1138ea4ba5" providerId="ADAL" clId="{62320ADF-10EE-44E4-B30C-9C130D75BE2D}" dt="2023-10-31T15:07:14.878" v="227" actId="47"/>
        <pc:sldMkLst>
          <pc:docMk/>
          <pc:sldMk cId="2901385604" sldId="284"/>
        </pc:sldMkLst>
      </pc:sldChg>
      <pc:sldChg chg="del">
        <pc:chgData name="Nicolas NAYRAND" userId="8a9c04a9-3a9d-4d50-9d13-2f1138ea4ba5" providerId="ADAL" clId="{62320ADF-10EE-44E4-B30C-9C130D75BE2D}" dt="2023-10-31T15:07:15.289" v="228" actId="47"/>
        <pc:sldMkLst>
          <pc:docMk/>
          <pc:sldMk cId="1339784656" sldId="286"/>
        </pc:sldMkLst>
      </pc:sldChg>
      <pc:sldChg chg="del">
        <pc:chgData name="Nicolas NAYRAND" userId="8a9c04a9-3a9d-4d50-9d13-2f1138ea4ba5" providerId="ADAL" clId="{62320ADF-10EE-44E4-B30C-9C130D75BE2D}" dt="2023-10-31T15:07:15.695" v="229" actId="47"/>
        <pc:sldMkLst>
          <pc:docMk/>
          <pc:sldMk cId="3022734622" sldId="287"/>
        </pc:sldMkLst>
      </pc:sldChg>
      <pc:sldChg chg="del">
        <pc:chgData name="Nicolas NAYRAND" userId="8a9c04a9-3a9d-4d50-9d13-2f1138ea4ba5" providerId="ADAL" clId="{62320ADF-10EE-44E4-B30C-9C130D75BE2D}" dt="2023-10-31T15:07:12.459" v="222" actId="47"/>
        <pc:sldMkLst>
          <pc:docMk/>
          <pc:sldMk cId="3328799612" sldId="288"/>
        </pc:sldMkLst>
      </pc:sldChg>
      <pc:sldChg chg="del">
        <pc:chgData name="Nicolas NAYRAND" userId="8a9c04a9-3a9d-4d50-9d13-2f1138ea4ba5" providerId="ADAL" clId="{62320ADF-10EE-44E4-B30C-9C130D75BE2D}" dt="2023-10-31T15:07:16.157" v="230" actId="47"/>
        <pc:sldMkLst>
          <pc:docMk/>
          <pc:sldMk cId="3935416687" sldId="289"/>
        </pc:sldMkLst>
      </pc:sldChg>
      <pc:sldChg chg="del">
        <pc:chgData name="Nicolas NAYRAND" userId="8a9c04a9-3a9d-4d50-9d13-2f1138ea4ba5" providerId="ADAL" clId="{62320ADF-10EE-44E4-B30C-9C130D75BE2D}" dt="2023-10-31T15:07:16.937" v="231" actId="47"/>
        <pc:sldMkLst>
          <pc:docMk/>
          <pc:sldMk cId="3327360774" sldId="290"/>
        </pc:sldMkLst>
      </pc:sldChg>
      <pc:sldChg chg="del">
        <pc:chgData name="Nicolas NAYRAND" userId="8a9c04a9-3a9d-4d50-9d13-2f1138ea4ba5" providerId="ADAL" clId="{62320ADF-10EE-44E4-B30C-9C130D75BE2D}" dt="2023-10-31T15:07:17.437" v="232" actId="47"/>
        <pc:sldMkLst>
          <pc:docMk/>
          <pc:sldMk cId="1075697810" sldId="291"/>
        </pc:sldMkLst>
      </pc:sldChg>
      <pc:sldChg chg="del">
        <pc:chgData name="Nicolas NAYRAND" userId="8a9c04a9-3a9d-4d50-9d13-2f1138ea4ba5" providerId="ADAL" clId="{62320ADF-10EE-44E4-B30C-9C130D75BE2D}" dt="2023-10-31T15:07:17.838" v="233" actId="47"/>
        <pc:sldMkLst>
          <pc:docMk/>
          <pc:sldMk cId="2541581866" sldId="292"/>
        </pc:sldMkLst>
      </pc:sldChg>
      <pc:sldChg chg="del">
        <pc:chgData name="Nicolas NAYRAND" userId="8a9c04a9-3a9d-4d50-9d13-2f1138ea4ba5" providerId="ADAL" clId="{62320ADF-10EE-44E4-B30C-9C130D75BE2D}" dt="2023-10-31T15:07:18.418" v="234" actId="47"/>
        <pc:sldMkLst>
          <pc:docMk/>
          <pc:sldMk cId="552499358" sldId="293"/>
        </pc:sldMkLst>
      </pc:sldChg>
      <pc:sldChg chg="add del">
        <pc:chgData name="Nicolas NAYRAND" userId="8a9c04a9-3a9d-4d50-9d13-2f1138ea4ba5" providerId="ADAL" clId="{62320ADF-10EE-44E4-B30C-9C130D75BE2D}" dt="2023-10-31T15:08:52.045" v="297" actId="47"/>
        <pc:sldMkLst>
          <pc:docMk/>
          <pc:sldMk cId="2353556211" sldId="294"/>
        </pc:sldMkLst>
      </pc:sldChg>
      <pc:sldChg chg="add del">
        <pc:chgData name="Nicolas NAYRAND" userId="8a9c04a9-3a9d-4d50-9d13-2f1138ea4ba5" providerId="ADAL" clId="{62320ADF-10EE-44E4-B30C-9C130D75BE2D}" dt="2023-10-31T15:08:55.010" v="298" actId="47"/>
        <pc:sldMkLst>
          <pc:docMk/>
          <pc:sldMk cId="3964423072" sldId="295"/>
        </pc:sldMkLst>
      </pc:sldChg>
    </pc:docChg>
  </pc:docChgLst>
  <pc:docChgLst>
    <pc:chgData name="Vivien DARRAS" userId="f7ee0b98-ea85-4b4a-aa73-6b0d4e9bbb7e" providerId="ADAL" clId="{EC68CF35-1618-448A-8F27-10CE2F8A18D9}"/>
    <pc:docChg chg="custSel addSld delSld modSld">
      <pc:chgData name="Vivien DARRAS" userId="f7ee0b98-ea85-4b4a-aa73-6b0d4e9bbb7e" providerId="ADAL" clId="{EC68CF35-1618-448A-8F27-10CE2F8A18D9}" dt="2024-02-07T08:30:29.469" v="35"/>
      <pc:docMkLst>
        <pc:docMk/>
      </pc:docMkLst>
      <pc:sldChg chg="del">
        <pc:chgData name="Vivien DARRAS" userId="f7ee0b98-ea85-4b4a-aa73-6b0d4e9bbb7e" providerId="ADAL" clId="{EC68CF35-1618-448A-8F27-10CE2F8A18D9}" dt="2024-02-07T08:09:47.456" v="33" actId="47"/>
        <pc:sldMkLst>
          <pc:docMk/>
          <pc:sldMk cId="0" sldId="256"/>
        </pc:sldMkLst>
      </pc:sldChg>
      <pc:sldChg chg="modAnim">
        <pc:chgData name="Vivien DARRAS" userId="f7ee0b98-ea85-4b4a-aa73-6b0d4e9bbb7e" providerId="ADAL" clId="{EC68CF35-1618-448A-8F27-10CE2F8A18D9}" dt="2024-02-07T08:30:29.469" v="35"/>
        <pc:sldMkLst>
          <pc:docMk/>
          <pc:sldMk cId="1132363670" sldId="285"/>
        </pc:sldMkLst>
      </pc:sldChg>
      <pc:sldChg chg="addSp delSp modSp add mod">
        <pc:chgData name="Vivien DARRAS" userId="f7ee0b98-ea85-4b4a-aa73-6b0d4e9bbb7e" providerId="ADAL" clId="{EC68CF35-1618-448A-8F27-10CE2F8A18D9}" dt="2024-02-07T08:09:38.779" v="32" actId="1076"/>
        <pc:sldMkLst>
          <pc:docMk/>
          <pc:sldMk cId="76927159" sldId="349"/>
        </pc:sldMkLst>
        <pc:spChg chg="mod">
          <ac:chgData name="Vivien DARRAS" userId="f7ee0b98-ea85-4b4a-aa73-6b0d4e9bbb7e" providerId="ADAL" clId="{EC68CF35-1618-448A-8F27-10CE2F8A18D9}" dt="2024-02-07T08:09:38.779" v="32" actId="1076"/>
          <ac:spMkLst>
            <pc:docMk/>
            <pc:sldMk cId="76927159" sldId="349"/>
            <ac:spMk id="159" creationId="{00000000-0000-0000-0000-000000000000}"/>
          </ac:spMkLst>
        </pc:spChg>
        <pc:picChg chg="add mod">
          <ac:chgData name="Vivien DARRAS" userId="f7ee0b98-ea85-4b4a-aa73-6b0d4e9bbb7e" providerId="ADAL" clId="{EC68CF35-1618-448A-8F27-10CE2F8A18D9}" dt="2024-02-07T08:08:30.017" v="5" actId="1076"/>
          <ac:picMkLst>
            <pc:docMk/>
            <pc:sldMk cId="76927159" sldId="349"/>
            <ac:picMk id="2" creationId="{BFF6B2E3-73D1-202C-8375-0E8CD966FC5C}"/>
          </ac:picMkLst>
        </pc:picChg>
        <pc:picChg chg="del">
          <ac:chgData name="Vivien DARRAS" userId="f7ee0b98-ea85-4b4a-aa73-6b0d4e9bbb7e" providerId="ADAL" clId="{EC68CF35-1618-448A-8F27-10CE2F8A18D9}" dt="2024-02-07T08:08:17.547" v="1" actId="478"/>
          <ac:picMkLst>
            <pc:docMk/>
            <pc:sldMk cId="76927159" sldId="349"/>
            <ac:picMk id="4" creationId="{48934459-E979-E079-AC9D-55DD66DB4339}"/>
          </ac:picMkLst>
        </pc:picChg>
      </pc:sldChg>
      <pc:sldMasterChg chg="delSldLayout">
        <pc:chgData name="Vivien DARRAS" userId="f7ee0b98-ea85-4b4a-aa73-6b0d4e9bbb7e" providerId="ADAL" clId="{EC68CF35-1618-448A-8F27-10CE2F8A18D9}" dt="2024-02-07T08:09:47.456" v="33" actId="47"/>
        <pc:sldMasterMkLst>
          <pc:docMk/>
          <pc:sldMasterMk cId="0" sldId="2147483648"/>
        </pc:sldMasterMkLst>
        <pc:sldLayoutChg chg="del">
          <pc:chgData name="Vivien DARRAS" userId="f7ee0b98-ea85-4b4a-aa73-6b0d4e9bbb7e" providerId="ADAL" clId="{EC68CF35-1618-448A-8F27-10CE2F8A18D9}" dt="2024-02-07T08:09:47.456" v="33" actId="47"/>
          <pc:sldLayoutMkLst>
            <pc:docMk/>
            <pc:sldMasterMk cId="0" sldId="2147483648"/>
            <pc:sldLayoutMk cId="380665060" sldId="214748365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2939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6" name="Figure">
            <a:extLst>
              <a:ext uri="{FF2B5EF4-FFF2-40B4-BE49-F238E27FC236}">
                <a16:creationId xmlns:a16="http://schemas.microsoft.com/office/drawing/2014/main" id="{762FEB96-B7BA-4826-AFD5-C884E88C76F2}"/>
              </a:ext>
            </a:extLst>
          </p:cNvPr>
          <p:cNvSpPr/>
          <p:nvPr userDrawn="1"/>
        </p:nvSpPr>
        <p:spPr>
          <a:xfrm>
            <a:off x="2945227" y="11238205"/>
            <a:ext cx="21474653" cy="2552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685"/>
                </a:moveTo>
                <a:cubicBezTo>
                  <a:pt x="994" y="10249"/>
                  <a:pt x="2016" y="8694"/>
                  <a:pt x="3048" y="8046"/>
                </a:cubicBezTo>
                <a:cubicBezTo>
                  <a:pt x="4256" y="7287"/>
                  <a:pt x="5467" y="7774"/>
                  <a:pt x="6671" y="8519"/>
                </a:cubicBezTo>
                <a:cubicBezTo>
                  <a:pt x="7859" y="9254"/>
                  <a:pt x="9047" y="10244"/>
                  <a:pt x="10233" y="11490"/>
                </a:cubicBezTo>
                <a:cubicBezTo>
                  <a:pt x="11873" y="13934"/>
                  <a:pt x="13532" y="14766"/>
                  <a:pt x="15180" y="14012"/>
                </a:cubicBezTo>
                <a:cubicBezTo>
                  <a:pt x="16695" y="13320"/>
                  <a:pt x="18208" y="11282"/>
                  <a:pt x="19659" y="7100"/>
                </a:cubicBezTo>
                <a:cubicBezTo>
                  <a:pt x="20327" y="5173"/>
                  <a:pt x="20976" y="2798"/>
                  <a:pt x="21600" y="0"/>
                </a:cubicBezTo>
                <a:lnTo>
                  <a:pt x="21600" y="21475"/>
                </a:lnTo>
                <a:lnTo>
                  <a:pt x="9" y="21600"/>
                </a:lnTo>
                <a:lnTo>
                  <a:pt x="0" y="12685"/>
                </a:lnTo>
                <a:close/>
              </a:path>
            </a:pathLst>
          </a:custGeom>
          <a:solidFill>
            <a:srgbClr val="FF8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8600"/>
                </a:solidFill>
              </a:defRPr>
            </a:pPr>
            <a:endParaRPr/>
          </a:p>
        </p:txBody>
      </p:sp>
      <p:pic>
        <p:nvPicPr>
          <p:cNvPr id="7" name="Logos CFMS Blanc_B-04.png" descr="Logos CFMS Blanc_B-04.png">
            <a:extLst>
              <a:ext uri="{FF2B5EF4-FFF2-40B4-BE49-F238E27FC236}">
                <a16:creationId xmlns:a16="http://schemas.microsoft.com/office/drawing/2014/main" id="{3A097E2C-6FE9-49C4-A60B-4E195B517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34198" y="12360922"/>
            <a:ext cx="2632280" cy="117538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635DFADB-A038-4A35-8B89-10DDF8484F8D}"/>
              </a:ext>
            </a:extLst>
          </p:cNvPr>
          <p:cNvSpPr/>
          <p:nvPr userDrawn="1"/>
        </p:nvSpPr>
        <p:spPr>
          <a:xfrm>
            <a:off x="0" y="0"/>
            <a:ext cx="24384000" cy="2880000"/>
          </a:xfrm>
          <a:prstGeom prst="rect">
            <a:avLst/>
          </a:prstGeom>
          <a:solidFill>
            <a:srgbClr val="00187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Figure">
            <a:extLst>
              <a:ext uri="{FF2B5EF4-FFF2-40B4-BE49-F238E27FC236}">
                <a16:creationId xmlns:a16="http://schemas.microsoft.com/office/drawing/2014/main" id="{17B25EF1-9B2F-47A3-8921-5EE9D6934056}"/>
              </a:ext>
            </a:extLst>
          </p:cNvPr>
          <p:cNvSpPr/>
          <p:nvPr/>
        </p:nvSpPr>
        <p:spPr>
          <a:xfrm>
            <a:off x="23478826" y="12275875"/>
            <a:ext cx="408165" cy="939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5934"/>
                </a:lnTo>
                <a:lnTo>
                  <a:pt x="10765" y="21600"/>
                </a:lnTo>
                <a:lnTo>
                  <a:pt x="180" y="15881"/>
                </a:lnTo>
                <a:lnTo>
                  <a:pt x="0" y="0"/>
                </a:lnTo>
                <a:close/>
              </a:path>
            </a:pathLst>
          </a:custGeom>
          <a:solidFill>
            <a:srgbClr val="00187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11" name="Texte">
            <a:extLst>
              <a:ext uri="{FF2B5EF4-FFF2-40B4-BE49-F238E27FC236}">
                <a16:creationId xmlns:a16="http://schemas.microsoft.com/office/drawing/2014/main" id="{CE052BA3-7F33-4ABE-A62B-F7F8A82477A0}"/>
              </a:ext>
            </a:extLst>
          </p:cNvPr>
          <p:cNvSpPr/>
          <p:nvPr userDrawn="1"/>
        </p:nvSpPr>
        <p:spPr>
          <a:xfrm>
            <a:off x="23682908" y="12856187"/>
            <a:ext cx="1270003" cy="1270002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b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D161AFAC-EB4B-4400-BC86-17C81E7F6BAD}" type="slidenum">
              <a:rPr lang="fr-FR" smtClean="0"/>
              <a:t>‹N°›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  <p:sp>
        <p:nvSpPr>
          <p:cNvPr id="7" name="Figure">
            <a:extLst>
              <a:ext uri="{FF2B5EF4-FFF2-40B4-BE49-F238E27FC236}">
                <a16:creationId xmlns:a16="http://schemas.microsoft.com/office/drawing/2014/main" id="{74C999D6-224E-462E-BA96-A08F8BC23AF1}"/>
              </a:ext>
            </a:extLst>
          </p:cNvPr>
          <p:cNvSpPr/>
          <p:nvPr userDrawn="1"/>
        </p:nvSpPr>
        <p:spPr>
          <a:xfrm>
            <a:off x="2937784" y="10174889"/>
            <a:ext cx="21503102" cy="3600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0" extrusionOk="0">
                <a:moveTo>
                  <a:pt x="21600" y="3784"/>
                </a:moveTo>
                <a:cubicBezTo>
                  <a:pt x="20549" y="8744"/>
                  <a:pt x="19305" y="12049"/>
                  <a:pt x="17983" y="13393"/>
                </a:cubicBezTo>
                <a:cubicBezTo>
                  <a:pt x="17091" y="14299"/>
                  <a:pt x="16186" y="14296"/>
                  <a:pt x="15294" y="13782"/>
                </a:cubicBezTo>
                <a:cubicBezTo>
                  <a:pt x="14384" y="13258"/>
                  <a:pt x="13480" y="12199"/>
                  <a:pt x="12596" y="10605"/>
                </a:cubicBezTo>
                <a:lnTo>
                  <a:pt x="8709" y="3359"/>
                </a:lnTo>
                <a:cubicBezTo>
                  <a:pt x="8116" y="2240"/>
                  <a:pt x="7510" y="1395"/>
                  <a:pt x="6897" y="828"/>
                </a:cubicBezTo>
                <a:cubicBezTo>
                  <a:pt x="6227" y="208"/>
                  <a:pt x="5548" y="-80"/>
                  <a:pt x="4867" y="20"/>
                </a:cubicBezTo>
                <a:cubicBezTo>
                  <a:pt x="3164" y="270"/>
                  <a:pt x="1496" y="2932"/>
                  <a:pt x="0" y="7785"/>
                </a:cubicBezTo>
                <a:lnTo>
                  <a:pt x="0" y="21520"/>
                </a:lnTo>
                <a:lnTo>
                  <a:pt x="21599" y="21520"/>
                </a:lnTo>
                <a:lnTo>
                  <a:pt x="21600" y="3784"/>
                </a:lnTo>
                <a:close/>
              </a:path>
            </a:pathLst>
          </a:custGeom>
          <a:solidFill>
            <a:srgbClr val="FF8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8" name="Logos CFMS RVB-01.png" descr="Logos CFMS RVB-01.png">
            <a:extLst>
              <a:ext uri="{FF2B5EF4-FFF2-40B4-BE49-F238E27FC236}">
                <a16:creationId xmlns:a16="http://schemas.microsoft.com/office/drawing/2014/main" id="{496C3D8B-F692-4D0C-9CE4-30E4EC30E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" y="97965"/>
            <a:ext cx="8162354" cy="442949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Figure">
            <a:extLst>
              <a:ext uri="{FF2B5EF4-FFF2-40B4-BE49-F238E27FC236}">
                <a16:creationId xmlns:a16="http://schemas.microsoft.com/office/drawing/2014/main" id="{45E10704-5AA8-429D-88C4-0EB9341B7575}"/>
              </a:ext>
            </a:extLst>
          </p:cNvPr>
          <p:cNvSpPr/>
          <p:nvPr/>
        </p:nvSpPr>
        <p:spPr>
          <a:xfrm>
            <a:off x="23207893" y="12343608"/>
            <a:ext cx="408164" cy="939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5934"/>
                </a:lnTo>
                <a:lnTo>
                  <a:pt x="10765" y="21600"/>
                </a:lnTo>
                <a:lnTo>
                  <a:pt x="180" y="15881"/>
                </a:lnTo>
                <a:lnTo>
                  <a:pt x="0" y="0"/>
                </a:lnTo>
                <a:close/>
              </a:path>
            </a:pathLst>
          </a:custGeom>
          <a:solidFill>
            <a:srgbClr val="00187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11" name="Texte">
            <a:extLst>
              <a:ext uri="{FF2B5EF4-FFF2-40B4-BE49-F238E27FC236}">
                <a16:creationId xmlns:a16="http://schemas.microsoft.com/office/drawing/2014/main" id="{6E01E35A-0F65-4C1E-93AC-08097F36B49F}"/>
              </a:ext>
            </a:extLst>
          </p:cNvPr>
          <p:cNvSpPr/>
          <p:nvPr/>
        </p:nvSpPr>
        <p:spPr>
          <a:xfrm>
            <a:off x="23411975" y="12923920"/>
            <a:ext cx="1270002" cy="1270002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b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B9397C54-8102-4FE4-AFC2-E1441390579F}" type="slidenum">
              <a:rPr lang="fr-FR" smtClean="0"/>
              <a:pPr/>
              <a:t>‹N°›</a:t>
            </a:fld>
            <a:endParaRPr dirty="0"/>
          </a:p>
        </p:txBody>
      </p:sp>
      <p:sp>
        <p:nvSpPr>
          <p:cNvPr id="9" name="reprise des informations de la première page…"/>
          <p:cNvSpPr txBox="1"/>
          <p:nvPr userDrawn="1"/>
        </p:nvSpPr>
        <p:spPr>
          <a:xfrm>
            <a:off x="4808140" y="11942204"/>
            <a:ext cx="10061937" cy="12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dirty="0"/>
          </a:p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VOILES PAR PASSES</a:t>
            </a:r>
          </a:p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8 FEVRIER 2024</a:t>
            </a:r>
          </a:p>
        </p:txBody>
      </p:sp>
    </p:spTree>
    <p:extLst>
      <p:ext uri="{BB962C8B-B14F-4D97-AF65-F5344CB8AC3E}">
        <p14:creationId xmlns:p14="http://schemas.microsoft.com/office/powerpoint/2010/main" val="162960702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Titre de diapositive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3429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9525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5621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1717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7813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3909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40005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46101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52197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1.jpeg"/><Relationship Id="rId4" Type="http://schemas.openxmlformats.org/officeDocument/2006/relationships/image" Target="../media/image17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re…"/>
          <p:cNvSpPr txBox="1">
            <a:spLocks noGrp="1"/>
          </p:cNvSpPr>
          <p:nvPr>
            <p:ph type="title" idx="4294967295"/>
          </p:nvPr>
        </p:nvSpPr>
        <p:spPr>
          <a:xfrm>
            <a:off x="3898753" y="4432300"/>
            <a:ext cx="17826038" cy="48514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defRPr sz="8700" spc="435">
                <a:solidFill>
                  <a:srgbClr val="47545D"/>
                </a:solidFill>
                <a:latin typeface="+mn-lt"/>
                <a:ea typeface="+mn-ea"/>
                <a:cs typeface="+mn-cs"/>
                <a:sym typeface="Calibri"/>
              </a:defRPr>
            </a:pPr>
            <a:br>
              <a:rPr lang="fr-FR" dirty="0"/>
            </a:br>
            <a:br>
              <a:rPr lang="fr-FR" dirty="0"/>
            </a:br>
            <a:r>
              <a:rPr lang="fr-FR" dirty="0"/>
              <a:t>Etat des lieux de la technique</a:t>
            </a:r>
            <a:br>
              <a:rPr lang="fr-FR" dirty="0"/>
            </a:br>
            <a:br>
              <a:rPr lang="fr-FR" dirty="0"/>
            </a:br>
            <a:r>
              <a:rPr lang="fr-FR" sz="6000" dirty="0"/>
              <a:t>par Vivien DARRAS (CPA EXPERTS)</a:t>
            </a:r>
            <a:br>
              <a:rPr lang="fr-FR" sz="6000" dirty="0"/>
            </a:br>
            <a:endParaRPr sz="6000" dirty="0"/>
          </a:p>
        </p:txBody>
      </p:sp>
      <p:pic>
        <p:nvPicPr>
          <p:cNvPr id="13" name="Logos CFMS RVB-01.png" descr="Logos CFMS RVB-01.png">
            <a:extLst>
              <a:ext uri="{FF2B5EF4-FFF2-40B4-BE49-F238E27FC236}">
                <a16:creationId xmlns:a16="http://schemas.microsoft.com/office/drawing/2014/main" id="{BDDDEE19-6CB0-4F03-8806-4F8A9EA1D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" y="97965"/>
            <a:ext cx="8162354" cy="4429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Groupe">
            <a:extLst>
              <a:ext uri="{FF2B5EF4-FFF2-40B4-BE49-F238E27FC236}">
                <a16:creationId xmlns:a16="http://schemas.microsoft.com/office/drawing/2014/main" id="{DBF0D9FA-6DC7-4AE3-BE0D-1A6FD1D1201B}"/>
              </a:ext>
            </a:extLst>
          </p:cNvPr>
          <p:cNvGrpSpPr/>
          <p:nvPr/>
        </p:nvGrpSpPr>
        <p:grpSpPr>
          <a:xfrm>
            <a:off x="23207893" y="12343608"/>
            <a:ext cx="1474083" cy="1850313"/>
            <a:chOff x="0" y="0"/>
            <a:chExt cx="1474082" cy="1850311"/>
          </a:xfrm>
        </p:grpSpPr>
        <p:sp>
          <p:nvSpPr>
            <p:cNvPr id="15" name="Figure">
              <a:extLst>
                <a:ext uri="{FF2B5EF4-FFF2-40B4-BE49-F238E27FC236}">
                  <a16:creationId xmlns:a16="http://schemas.microsoft.com/office/drawing/2014/main" id="{4C2AD1FD-0071-48CC-8A93-F811C98544D4}"/>
                </a:ext>
              </a:extLst>
            </p:cNvPr>
            <p:cNvSpPr/>
            <p:nvPr/>
          </p:nvSpPr>
          <p:spPr>
            <a:xfrm>
              <a:off x="0" y="0"/>
              <a:ext cx="408164" cy="939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5934"/>
                  </a:lnTo>
                  <a:lnTo>
                    <a:pt x="10765" y="21600"/>
                  </a:lnTo>
                  <a:lnTo>
                    <a:pt x="180" y="15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87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" name="Texte">
              <a:extLst>
                <a:ext uri="{FF2B5EF4-FFF2-40B4-BE49-F238E27FC236}">
                  <a16:creationId xmlns:a16="http://schemas.microsoft.com/office/drawing/2014/main" id="{95E01EC6-8AF1-4017-826E-29CFB3615723}"/>
                </a:ext>
              </a:extLst>
            </p:cNvPr>
            <p:cNvSpPr/>
            <p:nvPr/>
          </p:nvSpPr>
          <p:spPr>
            <a:xfrm>
              <a:off x="204082" y="5803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19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fld id="{86CB4B4D-7CA3-9044-876B-883B54F8677D}" type="slidenum">
                <a:rPr/>
                <a:pPr/>
                <a:t>1</a:t>
              </a:fld>
              <a:endParaRPr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7CBC6A0-A5F0-464C-BC2C-B1CCC578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313" y="97965"/>
            <a:ext cx="4456562" cy="540152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FF6B2E3-73D1-202C-8375-0E8CD966F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59621"/>
            <a:ext cx="2902727" cy="142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715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/>
          <p:cNvSpPr/>
          <p:nvPr/>
        </p:nvSpPr>
        <p:spPr>
          <a:xfrm>
            <a:off x="0" y="0"/>
            <a:ext cx="24384000" cy="2880000"/>
          </a:xfrm>
          <a:prstGeom prst="rect">
            <a:avLst/>
          </a:prstGeom>
          <a:solidFill>
            <a:srgbClr val="00187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9" name="reprise des informations de la première page…"/>
          <p:cNvSpPr txBox="1"/>
          <p:nvPr/>
        </p:nvSpPr>
        <p:spPr>
          <a:xfrm>
            <a:off x="4477940" y="12628004"/>
            <a:ext cx="10061937" cy="12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Journée Scientifique et Technique</a:t>
            </a:r>
          </a:p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8 </a:t>
            </a:r>
            <a:r>
              <a:rPr lang="fr-FR" dirty="0" err="1"/>
              <a:t>Fevrier</a:t>
            </a:r>
            <a:r>
              <a:rPr lang="fr-FR" dirty="0"/>
              <a:t> 2024</a:t>
            </a:r>
          </a:p>
        </p:txBody>
      </p:sp>
      <p:sp>
        <p:nvSpPr>
          <p:cNvPr id="7" name="Titre de la page…"/>
          <p:cNvSpPr txBox="1">
            <a:spLocks/>
          </p:cNvSpPr>
          <p:nvPr/>
        </p:nvSpPr>
        <p:spPr>
          <a:xfrm>
            <a:off x="155644" y="687388"/>
            <a:ext cx="24007862" cy="181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 algn="ctr" hangingPunct="1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9600" spc="30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rPr>
              <a:t>MERCI POUR VOTRE ATTENTION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689793-B06B-D4CB-973A-50F3BF0E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97" y="12462551"/>
            <a:ext cx="2313465" cy="11321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6A42CD-83CD-460E-E3FA-24108AE225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7236" y="3194051"/>
            <a:ext cx="8470421" cy="8848721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2BEC943-9B7C-9496-329E-C73E6F15976E}"/>
              </a:ext>
            </a:extLst>
          </p:cNvPr>
          <p:cNvGrpSpPr/>
          <p:nvPr/>
        </p:nvGrpSpPr>
        <p:grpSpPr>
          <a:xfrm>
            <a:off x="16245471" y="3465232"/>
            <a:ext cx="3807069" cy="3367363"/>
            <a:chOff x="2294793" y="0"/>
            <a:chExt cx="3807069" cy="3367503"/>
          </a:xfrm>
        </p:grpSpPr>
        <p:sp>
          <p:nvSpPr>
            <p:cNvPr id="15" name="Zone de texte 2">
              <a:extLst>
                <a:ext uri="{FF2B5EF4-FFF2-40B4-BE49-F238E27FC236}">
                  <a16:creationId xmlns:a16="http://schemas.microsoft.com/office/drawing/2014/main" id="{CBCC83B0-D5DF-2C09-7E09-B9E39F4D82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793" y="8792"/>
              <a:ext cx="404446" cy="290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fr-FR" sz="1100" b="1" i="1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fr-FR" sz="1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Zone de texte 2">
              <a:extLst>
                <a:ext uri="{FF2B5EF4-FFF2-40B4-BE49-F238E27FC236}">
                  <a16:creationId xmlns:a16="http://schemas.microsoft.com/office/drawing/2014/main" id="{882129E6-C825-7506-89D5-60A0EAF9C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7416" y="0"/>
              <a:ext cx="404446" cy="290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fr-FR" sz="1100" b="1" i="1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fr-FR" sz="1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Zone de texte 2">
              <a:extLst>
                <a:ext uri="{FF2B5EF4-FFF2-40B4-BE49-F238E27FC236}">
                  <a16:creationId xmlns:a16="http://schemas.microsoft.com/office/drawing/2014/main" id="{691DF1D8-FEA8-D579-A98B-EBC9B7979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793" y="3077308"/>
              <a:ext cx="404446" cy="290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fr-FR" sz="1100" b="1" i="1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fr-FR" sz="1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Zone de texte 2">
              <a:extLst>
                <a:ext uri="{FF2B5EF4-FFF2-40B4-BE49-F238E27FC236}">
                  <a16:creationId xmlns:a16="http://schemas.microsoft.com/office/drawing/2014/main" id="{C67619E1-D3C7-488A-014E-50898021F3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7416" y="3050931"/>
              <a:ext cx="403860" cy="290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fr-FR" sz="1100" b="1" i="1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fr-FR" sz="1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7662F60E-788F-B918-5097-F30B344AF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057" y="3246875"/>
            <a:ext cx="8849167" cy="88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539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viewerbdc.afnor.org/Vars/French/FA202237/6062/9038838/2023-04-11/1/FA202237_FIG9.png/default">
            <a:extLst>
              <a:ext uri="{FF2B5EF4-FFF2-40B4-BE49-F238E27FC236}">
                <a16:creationId xmlns:a16="http://schemas.microsoft.com/office/drawing/2014/main" id="{7205A5C4-73C0-17C0-7A16-4737031D1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7467" y="4589228"/>
            <a:ext cx="7646766" cy="556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Rectangle"/>
          <p:cNvSpPr/>
          <p:nvPr/>
        </p:nvSpPr>
        <p:spPr>
          <a:xfrm>
            <a:off x="0" y="0"/>
            <a:ext cx="24384000" cy="2880000"/>
          </a:xfrm>
          <a:prstGeom prst="rect">
            <a:avLst/>
          </a:prstGeom>
          <a:solidFill>
            <a:srgbClr val="00187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6" name="Corps de texte standard…"/>
          <p:cNvSpPr txBox="1"/>
          <p:nvPr/>
        </p:nvSpPr>
        <p:spPr>
          <a:xfrm>
            <a:off x="2554992" y="9061179"/>
            <a:ext cx="20534375" cy="1428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900000" indent="-900000" algn="l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001871"/>
                </a:solidFill>
                <a:sym typeface="Calibri"/>
              </a:rPr>
              <a:t>Quelques mots pour 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identifier les couleurs retenus</a:t>
            </a:r>
          </a:p>
          <a:p>
            <a:pPr algn="l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dirty="0">
              <a:solidFill>
                <a:srgbClr val="000000"/>
              </a:solidFill>
              <a:sym typeface="Calibri"/>
            </a:endParaRPr>
          </a:p>
          <a:p>
            <a:pPr marL="900000" indent="-900000" algn="l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FF8600"/>
                </a:solidFill>
                <a:sym typeface="Calibri"/>
              </a:rPr>
              <a:t>Quelques mots pour 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identifier les couleurs retenus</a:t>
            </a:r>
          </a:p>
        </p:txBody>
      </p:sp>
      <p:sp>
        <p:nvSpPr>
          <p:cNvPr id="178" name="Sous-titre - calibri gras corps 40pts"/>
          <p:cNvSpPr txBox="1"/>
          <p:nvPr/>
        </p:nvSpPr>
        <p:spPr>
          <a:xfrm>
            <a:off x="3084383" y="3678447"/>
            <a:ext cx="18339310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dirty="0"/>
              <a:t>DEFINITION</a:t>
            </a:r>
            <a:endParaRPr dirty="0"/>
          </a:p>
        </p:txBody>
      </p:sp>
      <p:sp>
        <p:nvSpPr>
          <p:cNvPr id="179" name="reprise des informations de la première page…"/>
          <p:cNvSpPr txBox="1"/>
          <p:nvPr/>
        </p:nvSpPr>
        <p:spPr>
          <a:xfrm>
            <a:off x="4477940" y="12628004"/>
            <a:ext cx="10061937" cy="12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Journée Scientifique et Technique</a:t>
            </a:r>
          </a:p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8 </a:t>
            </a:r>
            <a:r>
              <a:rPr lang="fr-FR" dirty="0" err="1"/>
              <a:t>Fevrier</a:t>
            </a:r>
            <a:r>
              <a:rPr lang="fr-FR" dirty="0"/>
              <a:t> 2024</a:t>
            </a:r>
          </a:p>
        </p:txBody>
      </p:sp>
      <p:sp>
        <p:nvSpPr>
          <p:cNvPr id="7" name="Titre de la page…"/>
          <p:cNvSpPr txBox="1">
            <a:spLocks/>
          </p:cNvSpPr>
          <p:nvPr/>
        </p:nvSpPr>
        <p:spPr>
          <a:xfrm>
            <a:off x="155644" y="687388"/>
            <a:ext cx="24007862" cy="181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 hangingPunct="1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r>
              <a:rPr lang="fr-FR" dirty="0"/>
              <a:t>Etat des lieux de la technique</a:t>
            </a:r>
            <a:endParaRPr lang="fr-FR" sz="6000" spc="300" dirty="0">
              <a:solidFill>
                <a:srgbClr val="FFFFFF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689793-B06B-D4CB-973A-50F3BF0E1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97" y="12462551"/>
            <a:ext cx="2313465" cy="1132121"/>
          </a:xfrm>
          <a:prstGeom prst="rect">
            <a:avLst/>
          </a:prstGeom>
        </p:spPr>
      </p:pic>
      <p:sp>
        <p:nvSpPr>
          <p:cNvPr id="3" name="Corps de texte standard…">
            <a:extLst>
              <a:ext uri="{FF2B5EF4-FFF2-40B4-BE49-F238E27FC236}">
                <a16:creationId xmlns:a16="http://schemas.microsoft.com/office/drawing/2014/main" id="{6FE1D56B-F9BE-F648-63ED-E2335BBE0D01}"/>
              </a:ext>
            </a:extLst>
          </p:cNvPr>
          <p:cNvSpPr txBox="1"/>
          <p:nvPr/>
        </p:nvSpPr>
        <p:spPr>
          <a:xfrm>
            <a:off x="3084392" y="4910285"/>
            <a:ext cx="19892349" cy="53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FF8600"/>
                </a:solidFill>
                <a:sym typeface="Calibri"/>
              </a:rPr>
              <a:t>§3,1,31 de la NF P94-282</a:t>
            </a:r>
            <a:endParaRPr lang="fr-FR" sz="2700" dirty="0">
              <a:solidFill>
                <a:srgbClr val="000000"/>
              </a:solidFill>
              <a:sym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C34C35-C29A-AD58-560B-ECE85BAAB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44" y="6327184"/>
            <a:ext cx="16444970" cy="45834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402678-D23A-7978-7426-141041BB7259}"/>
              </a:ext>
            </a:extLst>
          </p:cNvPr>
          <p:cNvSpPr/>
          <p:nvPr/>
        </p:nvSpPr>
        <p:spPr>
          <a:xfrm>
            <a:off x="6852531" y="7088083"/>
            <a:ext cx="1684421" cy="530594"/>
          </a:xfrm>
          <a:prstGeom prst="rect">
            <a:avLst/>
          </a:prstGeom>
          <a:solidFill>
            <a:srgbClr val="FFC000">
              <a:alpha val="4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379542-A8C8-2F3D-A707-AA9D90A24B4D}"/>
              </a:ext>
            </a:extLst>
          </p:cNvPr>
          <p:cNvSpPr/>
          <p:nvPr/>
        </p:nvSpPr>
        <p:spPr>
          <a:xfrm>
            <a:off x="11411827" y="7022917"/>
            <a:ext cx="1684421" cy="530594"/>
          </a:xfrm>
          <a:prstGeom prst="rect">
            <a:avLst/>
          </a:prstGeom>
          <a:solidFill>
            <a:srgbClr val="FFC000">
              <a:alpha val="4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0A7AD2-3383-7EF1-A27E-30194C33C403}"/>
              </a:ext>
            </a:extLst>
          </p:cNvPr>
          <p:cNvSpPr/>
          <p:nvPr/>
        </p:nvSpPr>
        <p:spPr>
          <a:xfrm>
            <a:off x="13164010" y="7022917"/>
            <a:ext cx="1375868" cy="486332"/>
          </a:xfrm>
          <a:prstGeom prst="rect">
            <a:avLst/>
          </a:prstGeom>
          <a:solidFill>
            <a:srgbClr val="FFC000">
              <a:alpha val="4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7ED46A-0D7E-B54F-0764-7DC5C62E8429}"/>
              </a:ext>
            </a:extLst>
          </p:cNvPr>
          <p:cNvSpPr/>
          <p:nvPr/>
        </p:nvSpPr>
        <p:spPr>
          <a:xfrm>
            <a:off x="4232402" y="7822135"/>
            <a:ext cx="2201649" cy="573719"/>
          </a:xfrm>
          <a:prstGeom prst="rect">
            <a:avLst/>
          </a:prstGeom>
          <a:solidFill>
            <a:srgbClr val="FFC000">
              <a:alpha val="4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E55F77-70A0-3CD0-A016-4379FBD59A1E}"/>
              </a:ext>
            </a:extLst>
          </p:cNvPr>
          <p:cNvSpPr/>
          <p:nvPr/>
        </p:nvSpPr>
        <p:spPr>
          <a:xfrm>
            <a:off x="2260725" y="8586193"/>
            <a:ext cx="1647316" cy="603740"/>
          </a:xfrm>
          <a:prstGeom prst="rect">
            <a:avLst/>
          </a:prstGeom>
          <a:solidFill>
            <a:srgbClr val="FFC000">
              <a:alpha val="4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5FAD8D-9526-141B-D733-C8C8B88F9790}"/>
              </a:ext>
            </a:extLst>
          </p:cNvPr>
          <p:cNvSpPr/>
          <p:nvPr/>
        </p:nvSpPr>
        <p:spPr>
          <a:xfrm>
            <a:off x="2585086" y="10138123"/>
            <a:ext cx="11313794" cy="603740"/>
          </a:xfrm>
          <a:prstGeom prst="rect">
            <a:avLst/>
          </a:prstGeom>
          <a:solidFill>
            <a:srgbClr val="FFC000">
              <a:alpha val="4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4505506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/>
          <p:cNvSpPr/>
          <p:nvPr/>
        </p:nvSpPr>
        <p:spPr>
          <a:xfrm>
            <a:off x="0" y="0"/>
            <a:ext cx="24384000" cy="2880000"/>
          </a:xfrm>
          <a:prstGeom prst="rect">
            <a:avLst/>
          </a:prstGeom>
          <a:solidFill>
            <a:srgbClr val="00187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8" name="Sous-titre - calibri gras corps 40pts"/>
          <p:cNvSpPr txBox="1"/>
          <p:nvPr/>
        </p:nvSpPr>
        <p:spPr>
          <a:xfrm>
            <a:off x="2469241" y="3033000"/>
            <a:ext cx="18339310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dirty="0"/>
              <a:t>DEFINITION COMPLÉTÉE</a:t>
            </a:r>
            <a:endParaRPr dirty="0"/>
          </a:p>
        </p:txBody>
      </p:sp>
      <p:sp>
        <p:nvSpPr>
          <p:cNvPr id="179" name="reprise des informations de la première page…"/>
          <p:cNvSpPr txBox="1"/>
          <p:nvPr/>
        </p:nvSpPr>
        <p:spPr>
          <a:xfrm>
            <a:off x="4477940" y="12628004"/>
            <a:ext cx="10061937" cy="12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Journée Scientifique et Technique</a:t>
            </a:r>
          </a:p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8 </a:t>
            </a:r>
            <a:r>
              <a:rPr lang="fr-FR" dirty="0" err="1"/>
              <a:t>Fevrier</a:t>
            </a:r>
            <a:r>
              <a:rPr lang="fr-FR" dirty="0"/>
              <a:t> 2024</a:t>
            </a:r>
          </a:p>
        </p:txBody>
      </p:sp>
      <p:sp>
        <p:nvSpPr>
          <p:cNvPr id="7" name="Titre de la page…"/>
          <p:cNvSpPr txBox="1">
            <a:spLocks/>
          </p:cNvSpPr>
          <p:nvPr/>
        </p:nvSpPr>
        <p:spPr>
          <a:xfrm>
            <a:off x="155644" y="687388"/>
            <a:ext cx="24007862" cy="181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 hangingPunct="1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r>
              <a:rPr lang="fr-FR" dirty="0"/>
              <a:t>Etat des lieux de la technique</a:t>
            </a:r>
            <a:endParaRPr lang="fr-FR" sz="6000" spc="300" dirty="0">
              <a:solidFill>
                <a:srgbClr val="FFFFFF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689793-B06B-D4CB-973A-50F3BF0E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97" y="12462551"/>
            <a:ext cx="2313465" cy="113212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DBA5704-5201-7702-FD98-0922678B33BF}"/>
              </a:ext>
            </a:extLst>
          </p:cNvPr>
          <p:cNvSpPr txBox="1"/>
          <p:nvPr/>
        </p:nvSpPr>
        <p:spPr>
          <a:xfrm>
            <a:off x="874781" y="4142888"/>
            <a:ext cx="15601044" cy="262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u="sng" dirty="0">
                <a:solidFill>
                  <a:srgbClr val="001871"/>
                </a:solidFill>
                <a:latin typeface="+mn-lt"/>
                <a:ea typeface="+mn-ea"/>
                <a:cs typeface="+mn-cs"/>
              </a:rPr>
              <a:t>Voile</a:t>
            </a:r>
            <a:r>
              <a:rPr lang="fr-FR" sz="2700" b="1" dirty="0">
                <a:solidFill>
                  <a:srgbClr val="00187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900000" indent="-900000" algn="l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Ouvrage de </a:t>
            </a:r>
            <a:r>
              <a:rPr lang="fr-FR" sz="2700" b="1" dirty="0">
                <a:solidFill>
                  <a:srgbClr val="FF8600"/>
                </a:solidFill>
                <a:latin typeface="+mn-lt"/>
                <a:ea typeface="+mn-ea"/>
                <a:cs typeface="+mn-cs"/>
              </a:rPr>
              <a:t>soutènement </a:t>
            </a: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en béton armé </a:t>
            </a:r>
            <a:r>
              <a:rPr lang="fr-FR" sz="2700" b="1" dirty="0">
                <a:solidFill>
                  <a:srgbClr val="001871"/>
                </a:solidFill>
                <a:latin typeface="+mn-lt"/>
                <a:ea typeface="+mn-ea"/>
                <a:cs typeface="+mn-cs"/>
              </a:rPr>
              <a:t>Exécuté par ceintures descendantes</a:t>
            </a:r>
          </a:p>
          <a:p>
            <a:pPr lvl="2" indent="0" algn="l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b="1" dirty="0">
              <a:solidFill>
                <a:srgbClr val="001871"/>
              </a:solidFill>
              <a:latin typeface="+mn-lt"/>
              <a:ea typeface="+mn-ea"/>
              <a:cs typeface="+mn-cs"/>
            </a:endParaRPr>
          </a:p>
          <a:p>
            <a:pPr lvl="2" indent="0" algn="l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b="1" dirty="0">
              <a:solidFill>
                <a:srgbClr val="001871"/>
              </a:solidFill>
              <a:latin typeface="+mn-lt"/>
              <a:ea typeface="+mn-ea"/>
              <a:cs typeface="+mn-cs"/>
            </a:endParaRPr>
          </a:p>
          <a:p>
            <a:pPr algn="l">
              <a:buClr>
                <a:srgbClr val="00B050"/>
              </a:buClr>
            </a:pP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Clr>
                <a:srgbClr val="00B050"/>
              </a:buClr>
            </a:pP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E3E4CF4-E8C5-D7C0-CFB8-F52A02593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24" y="5533999"/>
            <a:ext cx="4508375" cy="338795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91B46EB-90B1-EA08-932D-0C6D2A775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948" y="5509695"/>
            <a:ext cx="4898617" cy="33876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29B8EF3-DB63-FE11-2D21-B6B25A050F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402" b="8051"/>
          <a:stretch/>
        </p:blipFill>
        <p:spPr>
          <a:xfrm>
            <a:off x="5708292" y="8848967"/>
            <a:ext cx="8781869" cy="2830269"/>
          </a:xfrm>
          <a:prstGeom prst="rect">
            <a:avLst/>
          </a:prstGeom>
        </p:spPr>
      </p:pic>
      <p:pic>
        <p:nvPicPr>
          <p:cNvPr id="160" name="Image 159">
            <a:extLst>
              <a:ext uri="{FF2B5EF4-FFF2-40B4-BE49-F238E27FC236}">
                <a16:creationId xmlns:a16="http://schemas.microsoft.com/office/drawing/2014/main" id="{9F0917C4-A0B8-60A1-8697-9452275FE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4817" y="5564245"/>
            <a:ext cx="4753146" cy="3387600"/>
          </a:xfrm>
          <a:prstGeom prst="rect">
            <a:avLst/>
          </a:prstGeom>
        </p:spPr>
      </p:pic>
      <p:pic>
        <p:nvPicPr>
          <p:cNvPr id="162" name="Image 161">
            <a:extLst>
              <a:ext uri="{FF2B5EF4-FFF2-40B4-BE49-F238E27FC236}">
                <a16:creationId xmlns:a16="http://schemas.microsoft.com/office/drawing/2014/main" id="{D6CD8BF9-EB05-25E3-4C6A-620DB17D74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84593" y="8896131"/>
            <a:ext cx="8660346" cy="30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307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/>
          <p:cNvSpPr/>
          <p:nvPr/>
        </p:nvSpPr>
        <p:spPr>
          <a:xfrm>
            <a:off x="0" y="0"/>
            <a:ext cx="24384000" cy="2880000"/>
          </a:xfrm>
          <a:prstGeom prst="rect">
            <a:avLst/>
          </a:prstGeom>
          <a:solidFill>
            <a:srgbClr val="00187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8" name="Sous-titre - calibri gras corps 40pts"/>
          <p:cNvSpPr txBox="1"/>
          <p:nvPr/>
        </p:nvSpPr>
        <p:spPr>
          <a:xfrm>
            <a:off x="2469241" y="3033000"/>
            <a:ext cx="18339310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dirty="0"/>
              <a:t>DEFINITION COMPLÉTÉE</a:t>
            </a:r>
            <a:endParaRPr dirty="0"/>
          </a:p>
        </p:txBody>
      </p:sp>
      <p:sp>
        <p:nvSpPr>
          <p:cNvPr id="179" name="reprise des informations de la première page…"/>
          <p:cNvSpPr txBox="1"/>
          <p:nvPr/>
        </p:nvSpPr>
        <p:spPr>
          <a:xfrm>
            <a:off x="4477940" y="12628004"/>
            <a:ext cx="10061937" cy="12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Journée Scientifique et Technique</a:t>
            </a:r>
          </a:p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8 </a:t>
            </a:r>
            <a:r>
              <a:rPr lang="fr-FR" dirty="0" err="1"/>
              <a:t>Fevrier</a:t>
            </a:r>
            <a:r>
              <a:rPr lang="fr-FR" dirty="0"/>
              <a:t> 2024</a:t>
            </a:r>
          </a:p>
        </p:txBody>
      </p:sp>
      <p:sp>
        <p:nvSpPr>
          <p:cNvPr id="7" name="Titre de la page…"/>
          <p:cNvSpPr txBox="1">
            <a:spLocks/>
          </p:cNvSpPr>
          <p:nvPr/>
        </p:nvSpPr>
        <p:spPr>
          <a:xfrm>
            <a:off x="155644" y="687388"/>
            <a:ext cx="24007862" cy="181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 hangingPunct="1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r>
              <a:rPr lang="fr-FR" dirty="0"/>
              <a:t>Etat des lieux de la technique</a:t>
            </a:r>
            <a:endParaRPr lang="fr-FR" sz="6000" spc="300" dirty="0">
              <a:solidFill>
                <a:srgbClr val="FFFFFF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689793-B06B-D4CB-973A-50F3BF0E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97" y="12462551"/>
            <a:ext cx="2313465" cy="113212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DBA5704-5201-7702-FD98-0922678B33BF}"/>
              </a:ext>
            </a:extLst>
          </p:cNvPr>
          <p:cNvSpPr txBox="1"/>
          <p:nvPr/>
        </p:nvSpPr>
        <p:spPr>
          <a:xfrm>
            <a:off x="874781" y="4142888"/>
            <a:ext cx="15601044" cy="96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u="sng" dirty="0">
                <a:solidFill>
                  <a:srgbClr val="001871"/>
                </a:solidFill>
                <a:latin typeface="+mn-lt"/>
                <a:ea typeface="+mn-ea"/>
                <a:cs typeface="+mn-cs"/>
              </a:rPr>
              <a:t>Fiche limitée</a:t>
            </a:r>
            <a:r>
              <a:rPr lang="fr-FR" sz="2700" b="1" dirty="0">
                <a:solidFill>
                  <a:srgbClr val="00187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900000" indent="-900000" algn="l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2700" b="1" dirty="0">
                <a:solidFill>
                  <a:srgbClr val="FF8600"/>
                </a:solidFill>
                <a:latin typeface="+mn-lt"/>
                <a:ea typeface="+mn-ea"/>
                <a:cs typeface="+mn-cs"/>
              </a:rPr>
              <a:t>Bèche</a:t>
            </a: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développement possible terme de </a:t>
            </a:r>
            <a:r>
              <a:rPr lang="fr-FR" sz="27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butée</a:t>
            </a:r>
            <a:endParaRPr lang="fr-FR" sz="2700" b="1" dirty="0">
              <a:solidFill>
                <a:srgbClr val="FF86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89755AD-B950-23AD-6386-ED7A4ADA755A}"/>
              </a:ext>
            </a:extLst>
          </p:cNvPr>
          <p:cNvSpPr txBox="1"/>
          <p:nvPr/>
        </p:nvSpPr>
        <p:spPr>
          <a:xfrm>
            <a:off x="874781" y="5708011"/>
            <a:ext cx="15601044" cy="96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u="sng" dirty="0">
                <a:solidFill>
                  <a:srgbClr val="001871"/>
                </a:solidFill>
                <a:latin typeface="+mn-lt"/>
                <a:ea typeface="+mn-ea"/>
                <a:cs typeface="+mn-cs"/>
              </a:rPr>
              <a:t>Hors nappe</a:t>
            </a:r>
            <a:r>
              <a:rPr lang="fr-FR" sz="2700" b="1" dirty="0">
                <a:solidFill>
                  <a:srgbClr val="00187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900000" indent="-900000" algn="l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Soit </a:t>
            </a:r>
            <a:r>
              <a:rPr lang="fr-FR" sz="2700" b="1" dirty="0">
                <a:solidFill>
                  <a:srgbClr val="FF8600"/>
                </a:solidFill>
                <a:latin typeface="+mn-lt"/>
                <a:ea typeface="+mn-ea"/>
                <a:cs typeface="+mn-cs"/>
              </a:rPr>
              <a:t>sans nappe</a:t>
            </a: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, soit avec </a:t>
            </a:r>
            <a:r>
              <a:rPr lang="fr-FR" sz="2700" b="1" dirty="0">
                <a:solidFill>
                  <a:srgbClr val="FF8600"/>
                </a:solidFill>
                <a:latin typeface="+mn-lt"/>
                <a:ea typeface="+mn-ea"/>
                <a:cs typeface="+mn-cs"/>
              </a:rPr>
              <a:t>rabattement provisoire</a:t>
            </a:r>
          </a:p>
        </p:txBody>
      </p:sp>
      <p:pic>
        <p:nvPicPr>
          <p:cNvPr id="8" name="Image 7" descr="Une image contenant plein air, Fondations, sol, maison&#10;&#10;Description générée automatiquement">
            <a:extLst>
              <a:ext uri="{FF2B5EF4-FFF2-40B4-BE49-F238E27FC236}">
                <a16:creationId xmlns:a16="http://schemas.microsoft.com/office/drawing/2014/main" id="{C23D7FED-A8E2-8452-99EF-D80E51B7A3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8883"/>
          <a:stretch/>
        </p:blipFill>
        <p:spPr>
          <a:xfrm>
            <a:off x="14149790" y="2996239"/>
            <a:ext cx="8231105" cy="469736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E4B1AB3-75E7-13B0-2060-A018ADCCC99A}"/>
              </a:ext>
            </a:extLst>
          </p:cNvPr>
          <p:cNvSpPr txBox="1"/>
          <p:nvPr/>
        </p:nvSpPr>
        <p:spPr>
          <a:xfrm>
            <a:off x="874781" y="7320211"/>
            <a:ext cx="15601044" cy="96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u="sng" dirty="0">
                <a:solidFill>
                  <a:srgbClr val="001871"/>
                </a:solidFill>
                <a:latin typeface="+mn-lt"/>
                <a:ea typeface="+mn-ea"/>
                <a:cs typeface="+mn-cs"/>
              </a:rPr>
              <a:t>Appuis</a:t>
            </a:r>
            <a:endParaRPr lang="fr-FR" sz="27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900000" indent="-900000" algn="l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Soit </a:t>
            </a:r>
            <a:r>
              <a:rPr lang="fr-FR" sz="2700" b="1" dirty="0">
                <a:solidFill>
                  <a:srgbClr val="FF8600"/>
                </a:solidFill>
                <a:latin typeface="+mn-lt"/>
                <a:ea typeface="+mn-ea"/>
                <a:cs typeface="+mn-cs"/>
              </a:rPr>
              <a:t>butons inclinés</a:t>
            </a: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, soit </a:t>
            </a:r>
            <a:r>
              <a:rPr lang="fr-FR" sz="2700" b="1" dirty="0">
                <a:solidFill>
                  <a:srgbClr val="FF8600"/>
                </a:solidFill>
                <a:latin typeface="+mn-lt"/>
                <a:ea typeface="+mn-ea"/>
                <a:cs typeface="+mn-cs"/>
              </a:rPr>
              <a:t>butons horizontaux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E6FB1B7-A05F-774C-2455-431DE28DB9B4}"/>
              </a:ext>
            </a:extLst>
          </p:cNvPr>
          <p:cNvSpPr txBox="1"/>
          <p:nvPr/>
        </p:nvSpPr>
        <p:spPr>
          <a:xfrm>
            <a:off x="874781" y="9085281"/>
            <a:ext cx="15601044" cy="1866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u="sng" dirty="0">
                <a:solidFill>
                  <a:srgbClr val="001871"/>
                </a:solidFill>
                <a:latin typeface="+mn-lt"/>
                <a:ea typeface="+mn-ea"/>
                <a:cs typeface="+mn-cs"/>
              </a:rPr>
              <a:t>Effet voute</a:t>
            </a:r>
            <a:endParaRPr lang="fr-FR" sz="27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900000" indent="-900000" algn="l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Soit </a:t>
            </a:r>
            <a:r>
              <a:rPr lang="fr-FR" sz="2700" b="1" dirty="0">
                <a:solidFill>
                  <a:srgbClr val="FF8600"/>
                </a:solidFill>
                <a:sym typeface="Calibri"/>
              </a:rPr>
              <a:t>reports verticaux 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des charges </a:t>
            </a:r>
            <a:r>
              <a:rPr lang="fr-FR" sz="2700" b="1" dirty="0">
                <a:solidFill>
                  <a:srgbClr val="FF8600"/>
                </a:solidFill>
                <a:sym typeface="Calibri"/>
              </a:rPr>
              <a:t>entre ceintures </a:t>
            </a: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pPr marL="900000" indent="-900000" algn="l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soit </a:t>
            </a:r>
            <a:r>
              <a:rPr lang="fr-FR" sz="2700" b="1" dirty="0">
                <a:solidFill>
                  <a:srgbClr val="001871"/>
                </a:solidFill>
                <a:latin typeface="+mn-lt"/>
                <a:ea typeface="+mn-ea"/>
                <a:cs typeface="+mn-cs"/>
              </a:rPr>
              <a:t>reports horizontaux</a:t>
            </a: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des charges</a:t>
            </a:r>
            <a:r>
              <a:rPr lang="fr-FR" sz="2700" b="1" dirty="0">
                <a:solidFill>
                  <a:srgbClr val="001871"/>
                </a:solidFill>
                <a:latin typeface="+mn-lt"/>
                <a:ea typeface="+mn-ea"/>
                <a:cs typeface="+mn-cs"/>
              </a:rPr>
              <a:t> entre plots </a:t>
            </a:r>
          </a:p>
          <a:p>
            <a:pPr marL="900000" indent="-900000" algn="l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FF8600"/>
                </a:solidFill>
                <a:latin typeface="+mn-lt"/>
                <a:ea typeface="+mn-ea"/>
                <a:cs typeface="+mn-cs"/>
              </a:rPr>
              <a:t>Effet limité sur la journée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7A8660C-9A24-373E-8A24-70A63D0617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00803" y="7846604"/>
            <a:ext cx="8229600" cy="482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13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/>
          <p:cNvSpPr/>
          <p:nvPr/>
        </p:nvSpPr>
        <p:spPr>
          <a:xfrm>
            <a:off x="0" y="0"/>
            <a:ext cx="24384000" cy="2880000"/>
          </a:xfrm>
          <a:prstGeom prst="rect">
            <a:avLst/>
          </a:prstGeom>
          <a:solidFill>
            <a:srgbClr val="00187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8" name="Sous-titre - calibri gras corps 40pts"/>
          <p:cNvSpPr txBox="1"/>
          <p:nvPr/>
        </p:nvSpPr>
        <p:spPr>
          <a:xfrm>
            <a:off x="2469241" y="3033000"/>
            <a:ext cx="18339310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dirty="0"/>
              <a:t>DEFINITION COMPLÉTÉE</a:t>
            </a:r>
            <a:endParaRPr dirty="0"/>
          </a:p>
        </p:txBody>
      </p:sp>
      <p:sp>
        <p:nvSpPr>
          <p:cNvPr id="179" name="reprise des informations de la première page…"/>
          <p:cNvSpPr txBox="1"/>
          <p:nvPr/>
        </p:nvSpPr>
        <p:spPr>
          <a:xfrm>
            <a:off x="4477940" y="12628004"/>
            <a:ext cx="10061937" cy="12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Journée Scientifique et Technique</a:t>
            </a:r>
          </a:p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8 </a:t>
            </a:r>
            <a:r>
              <a:rPr lang="fr-FR" dirty="0" err="1"/>
              <a:t>Fevrier</a:t>
            </a:r>
            <a:r>
              <a:rPr lang="fr-FR" dirty="0"/>
              <a:t> 2024</a:t>
            </a:r>
          </a:p>
        </p:txBody>
      </p:sp>
      <p:sp>
        <p:nvSpPr>
          <p:cNvPr id="7" name="Titre de la page…"/>
          <p:cNvSpPr txBox="1">
            <a:spLocks/>
          </p:cNvSpPr>
          <p:nvPr/>
        </p:nvSpPr>
        <p:spPr>
          <a:xfrm>
            <a:off x="155644" y="687388"/>
            <a:ext cx="24007862" cy="181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 hangingPunct="1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r>
              <a:rPr lang="fr-FR" dirty="0"/>
              <a:t>Etat des lieux de la technique</a:t>
            </a:r>
            <a:endParaRPr lang="fr-FR" sz="6000" spc="300" dirty="0">
              <a:solidFill>
                <a:srgbClr val="FFFFFF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689793-B06B-D4CB-973A-50F3BF0E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97" y="12462551"/>
            <a:ext cx="2313465" cy="113212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DBA5704-5201-7702-FD98-0922678B33BF}"/>
              </a:ext>
            </a:extLst>
          </p:cNvPr>
          <p:cNvSpPr txBox="1"/>
          <p:nvPr/>
        </p:nvSpPr>
        <p:spPr>
          <a:xfrm>
            <a:off x="874781" y="4142888"/>
            <a:ext cx="15601044" cy="321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u="sng">
                <a:solidFill>
                  <a:srgbClr val="001871"/>
                </a:solidFill>
                <a:latin typeface="+mn-lt"/>
                <a:ea typeface="+mn-ea"/>
                <a:cs typeface="+mn-cs"/>
              </a:rPr>
              <a:t>Passes </a:t>
            </a:r>
            <a:r>
              <a:rPr lang="fr-FR" sz="2700" b="1" u="sng" dirty="0">
                <a:solidFill>
                  <a:srgbClr val="001871"/>
                </a:solidFill>
                <a:latin typeface="+mn-lt"/>
                <a:ea typeface="+mn-ea"/>
                <a:cs typeface="+mn-cs"/>
              </a:rPr>
              <a:t>alternées</a:t>
            </a:r>
          </a:p>
          <a:p>
            <a:pPr algn="l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b="1" u="sng" dirty="0">
              <a:solidFill>
                <a:srgbClr val="001871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900000" indent="-900000" algn="l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Par </a:t>
            </a:r>
            <a:r>
              <a:rPr lang="fr-FR" sz="2700" b="1" dirty="0">
                <a:solidFill>
                  <a:srgbClr val="FF8600"/>
                </a:solidFill>
                <a:latin typeface="+mn-lt"/>
                <a:ea typeface="+mn-ea"/>
                <a:cs typeface="+mn-cs"/>
              </a:rPr>
              <a:t>recoupement de talus</a:t>
            </a:r>
          </a:p>
          <a:p>
            <a:pPr algn="l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b="1" dirty="0">
              <a:solidFill>
                <a:srgbClr val="FF8600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b="1" dirty="0">
              <a:solidFill>
                <a:srgbClr val="FF8600"/>
              </a:solidFill>
              <a:latin typeface="+mn-lt"/>
              <a:ea typeface="+mn-ea"/>
              <a:cs typeface="+mn-cs"/>
            </a:endParaRPr>
          </a:p>
          <a:p>
            <a:pPr marL="900000" indent="-900000" algn="l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Par </a:t>
            </a:r>
            <a:r>
              <a:rPr lang="fr-FR" sz="2700" b="1" dirty="0">
                <a:solidFill>
                  <a:srgbClr val="FF8600"/>
                </a:solidFill>
                <a:latin typeface="+mn-lt"/>
                <a:ea typeface="+mn-ea"/>
                <a:cs typeface="+mn-cs"/>
              </a:rPr>
              <a:t>banquette inversée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3959B44-60AE-27FB-991A-D054D4E25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863" y="7356268"/>
            <a:ext cx="12154765" cy="4766334"/>
          </a:xfrm>
          <a:prstGeom prst="rect">
            <a:avLst/>
          </a:prstGeom>
        </p:spPr>
      </p:pic>
      <p:pic>
        <p:nvPicPr>
          <p:cNvPr id="13" name="Image 12" descr="Une image contenant plein air, Matériau composite, Fondations, ciment&#10;&#10;Description générée automatiquement">
            <a:extLst>
              <a:ext uri="{FF2B5EF4-FFF2-40B4-BE49-F238E27FC236}">
                <a16:creationId xmlns:a16="http://schemas.microsoft.com/office/drawing/2014/main" id="{151F87D9-6DF0-EE34-4CDF-C982B2CD35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r="4717" b="17782"/>
          <a:stretch/>
        </p:blipFill>
        <p:spPr>
          <a:xfrm>
            <a:off x="13674079" y="3201308"/>
            <a:ext cx="9835140" cy="55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622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/>
          <p:cNvSpPr/>
          <p:nvPr/>
        </p:nvSpPr>
        <p:spPr>
          <a:xfrm>
            <a:off x="0" y="0"/>
            <a:ext cx="24384000" cy="2880000"/>
          </a:xfrm>
          <a:prstGeom prst="rect">
            <a:avLst/>
          </a:prstGeom>
          <a:solidFill>
            <a:srgbClr val="00187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9" name="reprise des informations de la première page…"/>
          <p:cNvSpPr txBox="1"/>
          <p:nvPr/>
        </p:nvSpPr>
        <p:spPr>
          <a:xfrm>
            <a:off x="4477940" y="12628004"/>
            <a:ext cx="10061937" cy="12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Journée Scientifique et Technique</a:t>
            </a:r>
          </a:p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8 </a:t>
            </a:r>
            <a:r>
              <a:rPr lang="fr-FR" dirty="0" err="1"/>
              <a:t>Fevrier</a:t>
            </a:r>
            <a:r>
              <a:rPr lang="fr-FR" dirty="0"/>
              <a:t> 2024</a:t>
            </a:r>
          </a:p>
        </p:txBody>
      </p:sp>
      <p:sp>
        <p:nvSpPr>
          <p:cNvPr id="7" name="Titre de la page…"/>
          <p:cNvSpPr txBox="1">
            <a:spLocks/>
          </p:cNvSpPr>
          <p:nvPr/>
        </p:nvSpPr>
        <p:spPr>
          <a:xfrm>
            <a:off x="155644" y="687388"/>
            <a:ext cx="24007862" cy="181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 hangingPunct="1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r>
              <a:rPr lang="fr-FR" dirty="0"/>
              <a:t>Etat des lieux de la technique</a:t>
            </a:r>
            <a:endParaRPr lang="fr-FR" sz="6000" spc="300" dirty="0">
              <a:solidFill>
                <a:srgbClr val="FFFFFF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689793-B06B-D4CB-973A-50F3BF0E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97" y="12462551"/>
            <a:ext cx="2313465" cy="113212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A000079-C7E6-640C-F911-52F7C228A190}"/>
              </a:ext>
            </a:extLst>
          </p:cNvPr>
          <p:cNvSpPr txBox="1"/>
          <p:nvPr/>
        </p:nvSpPr>
        <p:spPr>
          <a:xfrm>
            <a:off x="1023731" y="3019322"/>
            <a:ext cx="1247502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ts val="4400"/>
              </a:lnSpc>
            </a:pPr>
            <a:r>
              <a:rPr lang="fr-FR" sz="40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Etat des lieux de la technique des voiles par passes</a:t>
            </a:r>
          </a:p>
        </p:txBody>
      </p:sp>
      <p:sp>
        <p:nvSpPr>
          <p:cNvPr id="9" name="Corps de texte standard…">
            <a:extLst>
              <a:ext uri="{FF2B5EF4-FFF2-40B4-BE49-F238E27FC236}">
                <a16:creationId xmlns:a16="http://schemas.microsoft.com/office/drawing/2014/main" id="{27FECD54-D02F-4D45-4C08-28C2415584CA}"/>
              </a:ext>
            </a:extLst>
          </p:cNvPr>
          <p:cNvSpPr txBox="1"/>
          <p:nvPr/>
        </p:nvSpPr>
        <p:spPr>
          <a:xfrm>
            <a:off x="1316737" y="4388477"/>
            <a:ext cx="22494239" cy="681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001871"/>
                </a:solidFill>
                <a:sym typeface="Calibri"/>
              </a:rPr>
              <a:t>Technique empirique 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depuis les </a:t>
            </a:r>
            <a:r>
              <a:rPr lang="fr-FR" sz="2700">
                <a:solidFill>
                  <a:srgbClr val="000000"/>
                </a:solidFill>
                <a:sym typeface="Calibri"/>
              </a:rPr>
              <a:t>années 1970 </a:t>
            </a:r>
            <a:r>
              <a:rPr lang="fr-FR" sz="2700" b="1" dirty="0">
                <a:solidFill>
                  <a:srgbClr val="FF8600"/>
                </a:solidFill>
                <a:sym typeface="Calibri"/>
              </a:rPr>
              <a:t>: 50 ans 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sans référentiel </a:t>
            </a:r>
            <a:r>
              <a:rPr lang="fr-FR" sz="2700" b="1" dirty="0">
                <a:solidFill>
                  <a:srgbClr val="000000"/>
                </a:solidFill>
                <a:sym typeface="Wingdings" panose="05000000000000000000" pitchFamily="2" charset="2"/>
              </a:rPr>
              <a:t> </a:t>
            </a:r>
            <a:r>
              <a:rPr lang="fr-FR" sz="2700" b="1" dirty="0">
                <a:solidFill>
                  <a:srgbClr val="FF8600"/>
                </a:solidFill>
                <a:sym typeface="Wingdings" panose="05000000000000000000" pitchFamily="2" charset="2"/>
              </a:rPr>
              <a:t>besoin d’harmonisation</a:t>
            </a:r>
            <a:endParaRPr lang="fr-FR" sz="2700" b="1" dirty="0">
              <a:solidFill>
                <a:srgbClr val="FF8600"/>
              </a:solidFill>
              <a:sym typeface="Calibri"/>
            </a:endParaRPr>
          </a:p>
          <a:p>
            <a:pPr algn="just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b="1" dirty="0">
              <a:solidFill>
                <a:srgbClr val="000000"/>
              </a:solidFill>
              <a:sym typeface="Calibri"/>
            </a:endParaRPr>
          </a:p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001871"/>
                </a:solidFill>
                <a:sym typeface="Calibri"/>
              </a:rPr>
              <a:t>15 à 20 entreprises 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en Ile de France (50 chantiers annuels), mais développement</a:t>
            </a:r>
            <a:r>
              <a:rPr lang="fr-FR" sz="2700" dirty="0">
                <a:solidFill>
                  <a:srgbClr val="FF8600"/>
                </a:solidFill>
                <a:sym typeface="Calibri"/>
              </a:rPr>
              <a:t> </a:t>
            </a:r>
            <a:r>
              <a:rPr lang="fr-FR" sz="2700" b="1" dirty="0">
                <a:solidFill>
                  <a:srgbClr val="FF8600"/>
                </a:solidFill>
                <a:sym typeface="Calibri"/>
              </a:rPr>
              <a:t>partout en France</a:t>
            </a:r>
          </a:p>
          <a:p>
            <a:pPr algn="just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b="1" dirty="0">
              <a:solidFill>
                <a:srgbClr val="FF8600"/>
              </a:solidFill>
              <a:sym typeface="Calibri"/>
            </a:endParaRPr>
          </a:p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001871"/>
                </a:solidFill>
                <a:sym typeface="Calibri"/>
              </a:rPr>
              <a:t>Chantier moyen 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en région parisienne: </a:t>
            </a:r>
            <a:r>
              <a:rPr lang="fr-FR" sz="2700" b="1" dirty="0">
                <a:solidFill>
                  <a:srgbClr val="FF8600"/>
                </a:solidFill>
                <a:sym typeface="Calibri"/>
              </a:rPr>
              <a:t>1000m</a:t>
            </a:r>
            <a:r>
              <a:rPr lang="fr-FR" sz="2700" b="1" baseline="30000" dirty="0">
                <a:solidFill>
                  <a:srgbClr val="FF8600"/>
                </a:solidFill>
                <a:sym typeface="Calibri"/>
              </a:rPr>
              <a:t>2</a:t>
            </a:r>
            <a:r>
              <a:rPr lang="fr-FR" sz="2700" b="1" dirty="0">
                <a:solidFill>
                  <a:srgbClr val="FF8600"/>
                </a:solidFill>
                <a:sym typeface="Calibri"/>
              </a:rPr>
              <a:t> de paroi sur 2 niveaux de sous-sols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, </a:t>
            </a:r>
            <a:r>
              <a:rPr lang="fr-FR" sz="2700" b="1" dirty="0">
                <a:solidFill>
                  <a:srgbClr val="001871"/>
                </a:solidFill>
                <a:sym typeface="Calibri"/>
              </a:rPr>
              <a:t>budget moyen 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200 000 à 250 000 € (2012-2020)</a:t>
            </a:r>
          </a:p>
          <a:p>
            <a:pPr algn="just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dirty="0">
              <a:solidFill>
                <a:srgbClr val="000000"/>
              </a:solidFill>
              <a:sym typeface="Calibri"/>
            </a:endParaRPr>
          </a:p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001871"/>
                </a:solidFill>
                <a:sym typeface="Calibri"/>
              </a:rPr>
              <a:t>Présence d’avoisinants 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(bâtiments, réseaux voiries) </a:t>
            </a:r>
            <a:r>
              <a:rPr lang="fr-FR" sz="2700" b="1" dirty="0">
                <a:solidFill>
                  <a:srgbClr val="FF8600"/>
                </a:solidFill>
                <a:sym typeface="Calibri"/>
              </a:rPr>
              <a:t>est une constante</a:t>
            </a:r>
          </a:p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b="1" dirty="0">
              <a:solidFill>
                <a:srgbClr val="FF8600"/>
              </a:solidFill>
              <a:sym typeface="Calibri"/>
            </a:endParaRPr>
          </a:p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001871"/>
                </a:solidFill>
                <a:sym typeface="Calibri"/>
              </a:rPr>
              <a:t>Présence de nappe: 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en augmentation constante</a:t>
            </a:r>
          </a:p>
          <a:p>
            <a:pPr algn="just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dirty="0">
              <a:solidFill>
                <a:srgbClr val="000000"/>
              </a:solidFill>
              <a:sym typeface="Calibri"/>
            </a:endParaRPr>
          </a:p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001871"/>
                </a:solidFill>
                <a:sym typeface="Calibri"/>
              </a:rPr>
              <a:t>Analyse </a:t>
            </a:r>
            <a:r>
              <a:rPr lang="fr-FR" sz="2700" b="1" dirty="0">
                <a:solidFill>
                  <a:srgbClr val="00187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≈ </a:t>
            </a:r>
            <a:r>
              <a:rPr lang="fr-FR" sz="2700" b="1" dirty="0">
                <a:solidFill>
                  <a:srgbClr val="001871"/>
                </a:solidFill>
                <a:sym typeface="Calibri"/>
              </a:rPr>
              <a:t>50 sinistres 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pour </a:t>
            </a:r>
            <a:r>
              <a:rPr lang="fr-FR" sz="2700" b="1" dirty="0">
                <a:solidFill>
                  <a:srgbClr val="FF8600"/>
                </a:solidFill>
                <a:sym typeface="Calibri"/>
              </a:rPr>
              <a:t>comprendre 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leur origine et </a:t>
            </a:r>
            <a:r>
              <a:rPr lang="fr-FR" sz="2700" b="1" dirty="0">
                <a:solidFill>
                  <a:srgbClr val="FF8600"/>
                </a:solidFill>
                <a:sym typeface="Calibri"/>
              </a:rPr>
              <a:t>adapter 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les recommandations.</a:t>
            </a:r>
          </a:p>
          <a:p>
            <a:pPr algn="just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dirty="0">
              <a:solidFill>
                <a:srgbClr val="000000"/>
              </a:solidFill>
              <a:sym typeface="Calibri"/>
            </a:endParaRPr>
          </a:p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001871"/>
                </a:solidFill>
                <a:sym typeface="Calibri"/>
              </a:rPr>
              <a:t>Sinistralité relativement importante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 par rapport aux autres soutènements</a:t>
            </a:r>
          </a:p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dirty="0">
              <a:solidFill>
                <a:srgbClr val="000000"/>
              </a:solidFill>
              <a:sym typeface="Calibri"/>
            </a:endParaRPr>
          </a:p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001871"/>
                </a:solidFill>
                <a:sym typeface="Calibri"/>
              </a:rPr>
              <a:t>Cout moyen d’un sinistre 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en VPP important: </a:t>
            </a:r>
            <a:r>
              <a:rPr lang="fr-FR" sz="2700" b="1" dirty="0">
                <a:solidFill>
                  <a:srgbClr val="FF8600"/>
                </a:solidFill>
                <a:sym typeface="Calibri"/>
              </a:rPr>
              <a:t>500 000€ </a:t>
            </a:r>
            <a:r>
              <a:rPr lang="fr-FR" sz="2700" dirty="0">
                <a:solidFill>
                  <a:srgbClr val="000000"/>
                </a:solidFill>
                <a:sym typeface="Calibri"/>
              </a:rPr>
              <a:t>(1 000 000 € pour les projets avec 3 niveaux de sous-sol)</a:t>
            </a:r>
          </a:p>
        </p:txBody>
      </p:sp>
    </p:spTree>
    <p:extLst>
      <p:ext uri="{BB962C8B-B14F-4D97-AF65-F5344CB8AC3E}">
        <p14:creationId xmlns:p14="http://schemas.microsoft.com/office/powerpoint/2010/main" val="3506246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/>
          <p:cNvSpPr/>
          <p:nvPr/>
        </p:nvSpPr>
        <p:spPr>
          <a:xfrm>
            <a:off x="0" y="0"/>
            <a:ext cx="24384000" cy="2880000"/>
          </a:xfrm>
          <a:prstGeom prst="rect">
            <a:avLst/>
          </a:prstGeom>
          <a:solidFill>
            <a:srgbClr val="00187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9" name="reprise des informations de la première page…"/>
          <p:cNvSpPr txBox="1"/>
          <p:nvPr/>
        </p:nvSpPr>
        <p:spPr>
          <a:xfrm>
            <a:off x="4477940" y="12628004"/>
            <a:ext cx="10061937" cy="12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Journée Scientifique et Technique</a:t>
            </a:r>
          </a:p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8 </a:t>
            </a:r>
            <a:r>
              <a:rPr lang="fr-FR" dirty="0" err="1"/>
              <a:t>Fevrier</a:t>
            </a:r>
            <a:r>
              <a:rPr lang="fr-FR" dirty="0"/>
              <a:t> 2024</a:t>
            </a:r>
          </a:p>
        </p:txBody>
      </p:sp>
      <p:sp>
        <p:nvSpPr>
          <p:cNvPr id="7" name="Titre de la page…"/>
          <p:cNvSpPr txBox="1">
            <a:spLocks/>
          </p:cNvSpPr>
          <p:nvPr/>
        </p:nvSpPr>
        <p:spPr>
          <a:xfrm>
            <a:off x="155644" y="687388"/>
            <a:ext cx="24007862" cy="181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 hangingPunct="1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r>
              <a:rPr lang="fr-FR" dirty="0"/>
              <a:t>Etat des lieux de la technique</a:t>
            </a:r>
            <a:endParaRPr lang="fr-FR" sz="6000" spc="300" dirty="0">
              <a:solidFill>
                <a:srgbClr val="FFFFFF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689793-B06B-D4CB-973A-50F3BF0E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97" y="12462551"/>
            <a:ext cx="2313465" cy="113212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A000079-C7E6-640C-F911-52F7C228A190}"/>
              </a:ext>
            </a:extLst>
          </p:cNvPr>
          <p:cNvSpPr txBox="1"/>
          <p:nvPr/>
        </p:nvSpPr>
        <p:spPr>
          <a:xfrm>
            <a:off x="1023731" y="3019322"/>
            <a:ext cx="1247502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ts val="4400"/>
              </a:lnSpc>
            </a:pPr>
            <a:r>
              <a:rPr lang="fr-FR" sz="40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Etat des lieux de la technique des voiles par passes</a:t>
            </a:r>
          </a:p>
        </p:txBody>
      </p:sp>
      <p:sp>
        <p:nvSpPr>
          <p:cNvPr id="9" name="Corps de texte standard…">
            <a:extLst>
              <a:ext uri="{FF2B5EF4-FFF2-40B4-BE49-F238E27FC236}">
                <a16:creationId xmlns:a16="http://schemas.microsoft.com/office/drawing/2014/main" id="{27FECD54-D02F-4D45-4C08-28C2415584CA}"/>
              </a:ext>
            </a:extLst>
          </p:cNvPr>
          <p:cNvSpPr txBox="1"/>
          <p:nvPr/>
        </p:nvSpPr>
        <p:spPr>
          <a:xfrm>
            <a:off x="1316737" y="4388477"/>
            <a:ext cx="22494239" cy="979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001871"/>
                </a:solidFill>
                <a:sym typeface="Calibri"/>
              </a:rPr>
              <a:t>Deux grands types de sinistres</a:t>
            </a:r>
          </a:p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b="1" dirty="0">
              <a:solidFill>
                <a:srgbClr val="FF8600"/>
              </a:solidFill>
              <a:sym typeface="Calibr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FEEFE46-8DAB-3FED-1F41-EDE8BFB9885E}"/>
              </a:ext>
            </a:extLst>
          </p:cNvPr>
          <p:cNvGrpSpPr/>
          <p:nvPr/>
        </p:nvGrpSpPr>
        <p:grpSpPr>
          <a:xfrm>
            <a:off x="3580169" y="5654814"/>
            <a:ext cx="4544778" cy="1847426"/>
            <a:chOff x="2556438" y="230986"/>
            <a:chExt cx="4544778" cy="1847426"/>
          </a:xfrm>
        </p:grpSpPr>
        <p:sp>
          <p:nvSpPr>
            <p:cNvPr id="10" name="Rectangle : avec coins arrondis en haut 9">
              <a:extLst>
                <a:ext uri="{FF2B5EF4-FFF2-40B4-BE49-F238E27FC236}">
                  <a16:creationId xmlns:a16="http://schemas.microsoft.com/office/drawing/2014/main" id="{80C009EE-D310-4343-3F60-1C54594B5915}"/>
                </a:ext>
              </a:extLst>
            </p:cNvPr>
            <p:cNvSpPr/>
            <p:nvPr/>
          </p:nvSpPr>
          <p:spPr>
            <a:xfrm rot="5400000">
              <a:off x="3905114" y="-1117690"/>
              <a:ext cx="1847426" cy="4544778"/>
            </a:xfrm>
            <a:prstGeom prst="round2SameRect">
              <a:avLst/>
            </a:prstGeom>
            <a:solidFill>
              <a:schemeClr val="bg1">
                <a:lumMod val="95000"/>
                <a:alpha val="90000"/>
              </a:schemeClr>
            </a:solidFill>
            <a:ln>
              <a:solidFill>
                <a:srgbClr val="00187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" name="Rectangle : avec coins arrondis en haut 4">
              <a:extLst>
                <a:ext uri="{FF2B5EF4-FFF2-40B4-BE49-F238E27FC236}">
                  <a16:creationId xmlns:a16="http://schemas.microsoft.com/office/drawing/2014/main" id="{94F4055F-FCA9-B28E-30C8-13BE3119847D}"/>
                </a:ext>
              </a:extLst>
            </p:cNvPr>
            <p:cNvSpPr txBox="1"/>
            <p:nvPr/>
          </p:nvSpPr>
          <p:spPr>
            <a:xfrm>
              <a:off x="2556438" y="321170"/>
              <a:ext cx="4454594" cy="16670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28600" lvl="1" indent="-22860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None/>
              </a:pPr>
              <a:r>
                <a:rPr lang="fr-FR" sz="2400" b="1" kern="1200" dirty="0">
                  <a:solidFill>
                    <a:srgbClr val="000000"/>
                  </a:solidFill>
                  <a:sym typeface="Calibri"/>
                </a:rPr>
                <a:t>25% </a:t>
              </a:r>
              <a:r>
                <a:rPr lang="fr-FR" sz="2400" kern="1200" dirty="0">
                  <a:solidFill>
                    <a:srgbClr val="000000"/>
                  </a:solidFill>
                  <a:sym typeface="Calibri"/>
                </a:rPr>
                <a:t>= </a:t>
              </a:r>
              <a:r>
                <a:rPr lang="fr-FR" sz="2400" b="1" kern="1200" dirty="0">
                  <a:solidFill>
                    <a:srgbClr val="FF8600"/>
                  </a:solidFill>
                  <a:sym typeface="Calibri"/>
                </a:rPr>
                <a:t>effondrement</a:t>
              </a:r>
            </a:p>
            <a:p>
              <a:pPr marL="228600" lvl="1" indent="-22860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None/>
              </a:pPr>
              <a:endParaRPr lang="fr-FR" sz="2400" b="1" kern="1200" dirty="0">
                <a:solidFill>
                  <a:srgbClr val="FF8600"/>
                </a:solidFill>
              </a:endParaRPr>
            </a:p>
            <a:p>
              <a:pPr marL="228600" lvl="1" indent="-22860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None/>
              </a:pPr>
              <a:r>
                <a:rPr lang="fr-FR" sz="2400" b="1" kern="1200" dirty="0">
                  <a:solidFill>
                    <a:srgbClr val="000000"/>
                  </a:solidFill>
                  <a:sym typeface="Calibri"/>
                </a:rPr>
                <a:t>55% </a:t>
              </a:r>
              <a:r>
                <a:rPr lang="fr-FR" sz="2400" kern="1200" dirty="0">
                  <a:solidFill>
                    <a:srgbClr val="000000"/>
                  </a:solidFill>
                  <a:sym typeface="Calibri"/>
                </a:rPr>
                <a:t>impact sur </a:t>
              </a:r>
              <a:r>
                <a:rPr lang="fr-FR" sz="2400" b="1" kern="1200" dirty="0">
                  <a:solidFill>
                    <a:srgbClr val="FF8600"/>
                  </a:solidFill>
                  <a:sym typeface="Calibri"/>
                </a:rPr>
                <a:t>avoisinant</a:t>
              </a:r>
              <a:endParaRPr lang="fr-FR" sz="2400" b="1" kern="1200" dirty="0">
                <a:solidFill>
                  <a:srgbClr val="FF8600"/>
                </a:solidFill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B1C7EA7-2A4E-9338-9EC1-2CC353880E02}"/>
              </a:ext>
            </a:extLst>
          </p:cNvPr>
          <p:cNvGrpSpPr/>
          <p:nvPr/>
        </p:nvGrpSpPr>
        <p:grpSpPr>
          <a:xfrm>
            <a:off x="1023731" y="5423885"/>
            <a:ext cx="2556438" cy="2309282"/>
            <a:chOff x="0" y="57"/>
            <a:chExt cx="2556438" cy="2309282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1FDC42B4-771F-E92B-2F4E-3F270D40ED5A}"/>
                </a:ext>
              </a:extLst>
            </p:cNvPr>
            <p:cNvSpPr/>
            <p:nvPr/>
          </p:nvSpPr>
          <p:spPr>
            <a:xfrm>
              <a:off x="0" y="57"/>
              <a:ext cx="2556438" cy="2309282"/>
            </a:xfrm>
            <a:prstGeom prst="roundRect">
              <a:avLst/>
            </a:prstGeom>
            <a:solidFill>
              <a:srgbClr val="001871"/>
            </a:solidFill>
            <a:ln>
              <a:solidFill>
                <a:srgbClr val="00187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" name="Rectangle : coins arrondis 6">
              <a:extLst>
                <a:ext uri="{FF2B5EF4-FFF2-40B4-BE49-F238E27FC236}">
                  <a16:creationId xmlns:a16="http://schemas.microsoft.com/office/drawing/2014/main" id="{E336DA57-86E9-BE0A-A954-35BBFC807701}"/>
                </a:ext>
              </a:extLst>
            </p:cNvPr>
            <p:cNvSpPr txBox="1"/>
            <p:nvPr/>
          </p:nvSpPr>
          <p:spPr>
            <a:xfrm>
              <a:off x="112730" y="112787"/>
              <a:ext cx="2330978" cy="20838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47625" rIns="95250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500" b="1" kern="1200" dirty="0"/>
                <a:t>Désordres en cours de construction</a:t>
              </a:r>
            </a:p>
          </p:txBody>
        </p:sp>
      </p:grpSp>
      <p:pic>
        <p:nvPicPr>
          <p:cNvPr id="12" name="Image 11" descr="Une image contenant extérieur, pile, foin, radeau&#10;&#10;Description générée automatiquement">
            <a:extLst>
              <a:ext uri="{FF2B5EF4-FFF2-40B4-BE49-F238E27FC236}">
                <a16:creationId xmlns:a16="http://schemas.microsoft.com/office/drawing/2014/main" id="{93C3558B-9621-94E9-D268-53BC9C8DCA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667"/>
          <a:stretch/>
        </p:blipFill>
        <p:spPr bwMode="auto">
          <a:xfrm>
            <a:off x="9864470" y="3815234"/>
            <a:ext cx="6783415" cy="4273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932F3CD6-8E28-B3C9-9968-4D51F636B009}"/>
              </a:ext>
            </a:extLst>
          </p:cNvPr>
          <p:cNvGrpSpPr/>
          <p:nvPr/>
        </p:nvGrpSpPr>
        <p:grpSpPr>
          <a:xfrm>
            <a:off x="3360116" y="9772965"/>
            <a:ext cx="4544778" cy="1847426"/>
            <a:chOff x="2556438" y="2655732"/>
            <a:chExt cx="4544778" cy="1847426"/>
          </a:xfrm>
        </p:grpSpPr>
        <p:sp>
          <p:nvSpPr>
            <p:cNvPr id="18" name="Rectangle : avec coins arrondis en haut 17">
              <a:extLst>
                <a:ext uri="{FF2B5EF4-FFF2-40B4-BE49-F238E27FC236}">
                  <a16:creationId xmlns:a16="http://schemas.microsoft.com/office/drawing/2014/main" id="{D4FB75F2-B29D-988F-A238-6DF2F07C0A47}"/>
                </a:ext>
              </a:extLst>
            </p:cNvPr>
            <p:cNvSpPr/>
            <p:nvPr/>
          </p:nvSpPr>
          <p:spPr>
            <a:xfrm rot="5400000">
              <a:off x="3905114" y="1307056"/>
              <a:ext cx="1847426" cy="4544778"/>
            </a:xfrm>
            <a:prstGeom prst="round2SameRect">
              <a:avLst/>
            </a:prstGeom>
            <a:solidFill>
              <a:schemeClr val="bg1">
                <a:lumMod val="95000"/>
                <a:alpha val="90000"/>
              </a:schemeClr>
            </a:solidFill>
            <a:ln>
              <a:solidFill>
                <a:srgbClr val="FF86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9" name="Rectangle : avec coins arrondis en haut 4">
              <a:extLst>
                <a:ext uri="{FF2B5EF4-FFF2-40B4-BE49-F238E27FC236}">
                  <a16:creationId xmlns:a16="http://schemas.microsoft.com/office/drawing/2014/main" id="{8308CAF3-552D-0429-DA5F-6384D88C15EC}"/>
                </a:ext>
              </a:extLst>
            </p:cNvPr>
            <p:cNvSpPr txBox="1"/>
            <p:nvPr/>
          </p:nvSpPr>
          <p:spPr>
            <a:xfrm>
              <a:off x="2556438" y="2745916"/>
              <a:ext cx="4454594" cy="16670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28600" lvl="1" indent="-22860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None/>
              </a:pPr>
              <a:r>
                <a:rPr lang="fr-FR" sz="2400" kern="1200" dirty="0">
                  <a:solidFill>
                    <a:srgbClr val="000000"/>
                  </a:solidFill>
                  <a:sym typeface="Calibri"/>
                </a:rPr>
                <a:t>22% = </a:t>
              </a:r>
              <a:r>
                <a:rPr lang="fr-FR" sz="2400" b="1" kern="1200" dirty="0">
                  <a:solidFill>
                    <a:srgbClr val="FF8600"/>
                  </a:solidFill>
                  <a:sym typeface="Calibri"/>
                </a:rPr>
                <a:t>d’infiltrations d’eau </a:t>
              </a:r>
              <a:r>
                <a:rPr lang="fr-FR" sz="2400" kern="1200" dirty="0">
                  <a:solidFill>
                    <a:srgbClr val="000000"/>
                  </a:solidFill>
                  <a:sym typeface="Calibri"/>
                </a:rPr>
                <a:t>dans les niveaux de sous-sol</a:t>
              </a:r>
              <a:endParaRPr lang="fr-FR" sz="2400" kern="1200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C90A3F3-BE4B-0024-79F1-D1CF07F4C9CF}"/>
              </a:ext>
            </a:extLst>
          </p:cNvPr>
          <p:cNvGrpSpPr/>
          <p:nvPr/>
        </p:nvGrpSpPr>
        <p:grpSpPr>
          <a:xfrm>
            <a:off x="803678" y="9542037"/>
            <a:ext cx="2556438" cy="2309282"/>
            <a:chOff x="0" y="2424804"/>
            <a:chExt cx="2556438" cy="2309282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A41DCB4-1D14-1989-6DFA-0CD38E021556}"/>
                </a:ext>
              </a:extLst>
            </p:cNvPr>
            <p:cNvSpPr/>
            <p:nvPr/>
          </p:nvSpPr>
          <p:spPr>
            <a:xfrm>
              <a:off x="0" y="2424804"/>
              <a:ext cx="2556438" cy="2309282"/>
            </a:xfrm>
            <a:prstGeom prst="roundRect">
              <a:avLst/>
            </a:prstGeom>
            <a:solidFill>
              <a:srgbClr val="FF8600"/>
            </a:solidFill>
            <a:ln>
              <a:solidFill>
                <a:srgbClr val="FF86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" name="Rectangle : coins arrondis 6">
              <a:extLst>
                <a:ext uri="{FF2B5EF4-FFF2-40B4-BE49-F238E27FC236}">
                  <a16:creationId xmlns:a16="http://schemas.microsoft.com/office/drawing/2014/main" id="{75A9C70C-1409-B6B1-76A4-B8FA5C450C92}"/>
                </a:ext>
              </a:extLst>
            </p:cNvPr>
            <p:cNvSpPr txBox="1"/>
            <p:nvPr/>
          </p:nvSpPr>
          <p:spPr>
            <a:xfrm>
              <a:off x="112730" y="2537534"/>
              <a:ext cx="2330978" cy="20838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47625" rIns="95250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500" b="1" kern="1200" dirty="0"/>
                <a:t>Désordres après réception des ouvrages</a:t>
              </a:r>
            </a:p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2500" kern="1200" dirty="0"/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C784281C-6C0B-0E3E-1B72-FD3BED661D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59"/>
          <a:stretch/>
        </p:blipFill>
        <p:spPr>
          <a:xfrm>
            <a:off x="9832972" y="8801142"/>
            <a:ext cx="5508628" cy="344517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C85A282-A0B7-B515-3B96-B4955C705E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366" r="24446"/>
          <a:stretch/>
        </p:blipFill>
        <p:spPr>
          <a:xfrm rot="10800000">
            <a:off x="15977725" y="8801115"/>
            <a:ext cx="2583905" cy="3445200"/>
          </a:xfrm>
          <a:prstGeom prst="rect">
            <a:avLst/>
          </a:prstGeom>
        </p:spPr>
      </p:pic>
      <p:pic>
        <p:nvPicPr>
          <p:cNvPr id="22" name="Image 21" descr="Une image contenant sale&#10;&#10;Description générée automatiquement">
            <a:extLst>
              <a:ext uri="{FF2B5EF4-FFF2-40B4-BE49-F238E27FC236}">
                <a16:creationId xmlns:a16="http://schemas.microsoft.com/office/drawing/2014/main" id="{93B461A4-B282-FC9C-79CA-36557F9F55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60158" y="8801115"/>
            <a:ext cx="3445200" cy="3445200"/>
          </a:xfrm>
          <a:prstGeom prst="rect">
            <a:avLst/>
          </a:prstGeom>
        </p:spPr>
      </p:pic>
      <p:pic>
        <p:nvPicPr>
          <p:cNvPr id="24" name="Image 23" descr="Une image contenant plein air, ciel, aérien, sol&#10;&#10;Description générée automatiquement">
            <a:extLst>
              <a:ext uri="{FF2B5EF4-FFF2-40B4-BE49-F238E27FC236}">
                <a16:creationId xmlns:a16="http://schemas.microsoft.com/office/drawing/2014/main" id="{B845FE5A-A2D6-D369-E8B3-BADF692E743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 t="12046"/>
          <a:stretch/>
        </p:blipFill>
        <p:spPr>
          <a:xfrm rot="5400000">
            <a:off x="17032549" y="3420339"/>
            <a:ext cx="5673826" cy="487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11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/>
          <p:cNvSpPr/>
          <p:nvPr/>
        </p:nvSpPr>
        <p:spPr>
          <a:xfrm>
            <a:off x="0" y="0"/>
            <a:ext cx="24384000" cy="2880000"/>
          </a:xfrm>
          <a:prstGeom prst="rect">
            <a:avLst/>
          </a:prstGeom>
          <a:solidFill>
            <a:srgbClr val="00187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9" name="reprise des informations de la première page…"/>
          <p:cNvSpPr txBox="1"/>
          <p:nvPr/>
        </p:nvSpPr>
        <p:spPr>
          <a:xfrm>
            <a:off x="4477940" y="12628004"/>
            <a:ext cx="10061937" cy="12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Journée Scientifique et Technique</a:t>
            </a:r>
          </a:p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8 </a:t>
            </a:r>
            <a:r>
              <a:rPr lang="fr-FR" dirty="0" err="1"/>
              <a:t>Fevrier</a:t>
            </a:r>
            <a:r>
              <a:rPr lang="fr-FR" dirty="0"/>
              <a:t> 2024</a:t>
            </a:r>
          </a:p>
        </p:txBody>
      </p:sp>
      <p:sp>
        <p:nvSpPr>
          <p:cNvPr id="7" name="Titre de la page…"/>
          <p:cNvSpPr txBox="1">
            <a:spLocks/>
          </p:cNvSpPr>
          <p:nvPr/>
        </p:nvSpPr>
        <p:spPr>
          <a:xfrm>
            <a:off x="155644" y="687388"/>
            <a:ext cx="24007862" cy="181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 hangingPunct="1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r>
              <a:rPr lang="fr-FR" dirty="0"/>
              <a:t>Etat des lieux de la technique</a:t>
            </a:r>
            <a:endParaRPr lang="fr-FR" sz="6000" spc="300" dirty="0">
              <a:solidFill>
                <a:srgbClr val="FFFFFF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689793-B06B-D4CB-973A-50F3BF0E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97" y="12462551"/>
            <a:ext cx="2313465" cy="113212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A000079-C7E6-640C-F911-52F7C228A190}"/>
              </a:ext>
            </a:extLst>
          </p:cNvPr>
          <p:cNvSpPr txBox="1"/>
          <p:nvPr/>
        </p:nvSpPr>
        <p:spPr>
          <a:xfrm>
            <a:off x="1023731" y="3019322"/>
            <a:ext cx="1247502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ts val="4400"/>
              </a:lnSpc>
            </a:pPr>
            <a:r>
              <a:rPr lang="fr-FR" sz="40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Etat des lieux de la technique des voiles par passes</a:t>
            </a:r>
          </a:p>
        </p:txBody>
      </p:sp>
      <p:sp>
        <p:nvSpPr>
          <p:cNvPr id="9" name="Corps de texte standard…">
            <a:extLst>
              <a:ext uri="{FF2B5EF4-FFF2-40B4-BE49-F238E27FC236}">
                <a16:creationId xmlns:a16="http://schemas.microsoft.com/office/drawing/2014/main" id="{27FECD54-D02F-4D45-4C08-28C2415584CA}"/>
              </a:ext>
            </a:extLst>
          </p:cNvPr>
          <p:cNvSpPr txBox="1"/>
          <p:nvPr/>
        </p:nvSpPr>
        <p:spPr>
          <a:xfrm>
            <a:off x="1316737" y="4388477"/>
            <a:ext cx="22494239" cy="1877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001871"/>
                </a:solidFill>
                <a:sym typeface="Calibri"/>
              </a:rPr>
              <a:t>Origines déformations excessives et effondrements en cours de chantier</a:t>
            </a:r>
          </a:p>
          <a:p>
            <a:pPr algn="just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b="1" dirty="0">
              <a:solidFill>
                <a:srgbClr val="001871"/>
              </a:solidFill>
              <a:sym typeface="Calibri"/>
            </a:endParaRPr>
          </a:p>
          <a:p>
            <a:pPr algn="just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FF8600"/>
                </a:solidFill>
                <a:sym typeface="Calibri"/>
              </a:rPr>
              <a:t>Plusieurs facteurs combinés</a:t>
            </a:r>
            <a:r>
              <a:rPr lang="fr-FR" sz="2700" b="1" dirty="0">
                <a:solidFill>
                  <a:srgbClr val="001871"/>
                </a:solidFill>
                <a:sym typeface="Calibri"/>
              </a:rPr>
              <a:t> </a:t>
            </a:r>
          </a:p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b="1" dirty="0">
              <a:solidFill>
                <a:srgbClr val="FF8600"/>
              </a:solidFill>
              <a:sym typeface="Calibri"/>
            </a:endParaRPr>
          </a:p>
        </p:txBody>
      </p:sp>
      <p:sp>
        <p:nvSpPr>
          <p:cNvPr id="163" name="Forme libre : forme 162">
            <a:extLst>
              <a:ext uri="{FF2B5EF4-FFF2-40B4-BE49-F238E27FC236}">
                <a16:creationId xmlns:a16="http://schemas.microsoft.com/office/drawing/2014/main" id="{F40E4649-F840-DC11-639C-5DC02DFFC0B1}"/>
              </a:ext>
            </a:extLst>
          </p:cNvPr>
          <p:cNvSpPr/>
          <p:nvPr/>
        </p:nvSpPr>
        <p:spPr>
          <a:xfrm>
            <a:off x="4751469" y="7150385"/>
            <a:ext cx="3437374" cy="3437374"/>
          </a:xfrm>
          <a:custGeom>
            <a:avLst/>
            <a:gdLst>
              <a:gd name="connsiteX0" fmla="*/ 0 w 3437374"/>
              <a:gd name="connsiteY0" fmla="*/ 1718687 h 3437374"/>
              <a:gd name="connsiteX1" fmla="*/ 1718687 w 3437374"/>
              <a:gd name="connsiteY1" fmla="*/ 0 h 3437374"/>
              <a:gd name="connsiteX2" fmla="*/ 3437374 w 3437374"/>
              <a:gd name="connsiteY2" fmla="*/ 1718687 h 3437374"/>
              <a:gd name="connsiteX3" fmla="*/ 1718687 w 3437374"/>
              <a:gd name="connsiteY3" fmla="*/ 3437374 h 3437374"/>
              <a:gd name="connsiteX4" fmla="*/ 0 w 3437374"/>
              <a:gd name="connsiteY4" fmla="*/ 1718687 h 343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74" h="3437374">
                <a:moveTo>
                  <a:pt x="0" y="1718687"/>
                </a:moveTo>
                <a:cubicBezTo>
                  <a:pt x="0" y="769482"/>
                  <a:pt x="769482" y="0"/>
                  <a:pt x="1718687" y="0"/>
                </a:cubicBezTo>
                <a:cubicBezTo>
                  <a:pt x="2667892" y="0"/>
                  <a:pt x="3437374" y="769482"/>
                  <a:pt x="3437374" y="1718687"/>
                </a:cubicBezTo>
                <a:cubicBezTo>
                  <a:pt x="3437374" y="2667892"/>
                  <a:pt x="2667892" y="3437374"/>
                  <a:pt x="1718687" y="3437374"/>
                </a:cubicBezTo>
                <a:cubicBezTo>
                  <a:pt x="769482" y="3437374"/>
                  <a:pt x="0" y="2667892"/>
                  <a:pt x="0" y="1718687"/>
                </a:cubicBezTo>
                <a:close/>
              </a:path>
            </a:pathLst>
          </a:custGeom>
          <a:solidFill>
            <a:srgbClr val="001871">
              <a:alpha val="50000"/>
            </a:srgbClr>
          </a:solidFill>
          <a:ln>
            <a:solidFill>
              <a:srgbClr val="00187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38952" tIns="538952" rIns="538952" bIns="53895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 kern="1200" dirty="0">
                <a:solidFill>
                  <a:schemeClr val="bg1"/>
                </a:solidFill>
              </a:rPr>
              <a:t>Butonnage insuffisant ou manquant</a:t>
            </a: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 b="1" kern="1200" dirty="0">
                <a:solidFill>
                  <a:schemeClr val="bg1"/>
                </a:solidFill>
              </a:rPr>
              <a:t>35%</a:t>
            </a:r>
          </a:p>
        </p:txBody>
      </p:sp>
      <p:sp>
        <p:nvSpPr>
          <p:cNvPr id="164" name="Forme libre : forme 163">
            <a:extLst>
              <a:ext uri="{FF2B5EF4-FFF2-40B4-BE49-F238E27FC236}">
                <a16:creationId xmlns:a16="http://schemas.microsoft.com/office/drawing/2014/main" id="{53D44CC8-8706-2237-BEFA-25EAEEFCDE39}"/>
              </a:ext>
            </a:extLst>
          </p:cNvPr>
          <p:cNvSpPr/>
          <p:nvPr/>
        </p:nvSpPr>
        <p:spPr>
          <a:xfrm>
            <a:off x="5610813" y="5771207"/>
            <a:ext cx="1718687" cy="1718687"/>
          </a:xfrm>
          <a:custGeom>
            <a:avLst/>
            <a:gdLst>
              <a:gd name="connsiteX0" fmla="*/ 0 w 1718687"/>
              <a:gd name="connsiteY0" fmla="*/ 859344 h 1718687"/>
              <a:gd name="connsiteX1" fmla="*/ 859344 w 1718687"/>
              <a:gd name="connsiteY1" fmla="*/ 0 h 1718687"/>
              <a:gd name="connsiteX2" fmla="*/ 1718688 w 1718687"/>
              <a:gd name="connsiteY2" fmla="*/ 859344 h 1718687"/>
              <a:gd name="connsiteX3" fmla="*/ 859344 w 1718687"/>
              <a:gd name="connsiteY3" fmla="*/ 1718688 h 1718687"/>
              <a:gd name="connsiteX4" fmla="*/ 0 w 1718687"/>
              <a:gd name="connsiteY4" fmla="*/ 859344 h 1718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687" h="1718687">
                <a:moveTo>
                  <a:pt x="0" y="859344"/>
                </a:moveTo>
                <a:cubicBezTo>
                  <a:pt x="0" y="384741"/>
                  <a:pt x="384741" y="0"/>
                  <a:pt x="859344" y="0"/>
                </a:cubicBezTo>
                <a:cubicBezTo>
                  <a:pt x="1333947" y="0"/>
                  <a:pt x="1718688" y="384741"/>
                  <a:pt x="1718688" y="859344"/>
                </a:cubicBezTo>
                <a:cubicBezTo>
                  <a:pt x="1718688" y="1333947"/>
                  <a:pt x="1333947" y="1718688"/>
                  <a:pt x="859344" y="1718688"/>
                </a:cubicBezTo>
                <a:cubicBezTo>
                  <a:pt x="384741" y="1718688"/>
                  <a:pt x="0" y="1333947"/>
                  <a:pt x="0" y="859344"/>
                </a:cubicBezTo>
                <a:close/>
              </a:path>
            </a:pathLst>
          </a:custGeom>
          <a:solidFill>
            <a:srgbClr val="001871">
              <a:alpha val="50000"/>
            </a:srgbClr>
          </a:solidFill>
          <a:ln>
            <a:solidFill>
              <a:srgbClr val="00187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66936" tIns="266936" rIns="266936" bIns="26693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200" kern="1200" dirty="0">
                <a:solidFill>
                  <a:schemeClr val="bg1"/>
                </a:solidFill>
              </a:rPr>
              <a:t>Dimensions semelles de butons insuffisantes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800" b="1" kern="1200" dirty="0">
                <a:solidFill>
                  <a:schemeClr val="bg1"/>
                </a:solidFill>
              </a:rPr>
              <a:t>8%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1500" kern="1200" dirty="0"/>
          </a:p>
        </p:txBody>
      </p:sp>
      <p:sp>
        <p:nvSpPr>
          <p:cNvPr id="165" name="Forme libre : forme 164">
            <a:extLst>
              <a:ext uri="{FF2B5EF4-FFF2-40B4-BE49-F238E27FC236}">
                <a16:creationId xmlns:a16="http://schemas.microsoft.com/office/drawing/2014/main" id="{AC1F8631-3790-F440-7299-FE5BFEF1E646}"/>
              </a:ext>
            </a:extLst>
          </p:cNvPr>
          <p:cNvSpPr/>
          <p:nvPr/>
        </p:nvSpPr>
        <p:spPr>
          <a:xfrm>
            <a:off x="7799682" y="7633946"/>
            <a:ext cx="2470252" cy="2470252"/>
          </a:xfrm>
          <a:custGeom>
            <a:avLst/>
            <a:gdLst>
              <a:gd name="connsiteX0" fmla="*/ 0 w 2470252"/>
              <a:gd name="connsiteY0" fmla="*/ 1235126 h 2470252"/>
              <a:gd name="connsiteX1" fmla="*/ 1235126 w 2470252"/>
              <a:gd name="connsiteY1" fmla="*/ 0 h 2470252"/>
              <a:gd name="connsiteX2" fmla="*/ 2470252 w 2470252"/>
              <a:gd name="connsiteY2" fmla="*/ 1235126 h 2470252"/>
              <a:gd name="connsiteX3" fmla="*/ 1235126 w 2470252"/>
              <a:gd name="connsiteY3" fmla="*/ 2470252 h 2470252"/>
              <a:gd name="connsiteX4" fmla="*/ 0 w 2470252"/>
              <a:gd name="connsiteY4" fmla="*/ 1235126 h 247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0252" h="2470252">
                <a:moveTo>
                  <a:pt x="0" y="1235126"/>
                </a:moveTo>
                <a:cubicBezTo>
                  <a:pt x="0" y="552985"/>
                  <a:pt x="552985" y="0"/>
                  <a:pt x="1235126" y="0"/>
                </a:cubicBezTo>
                <a:cubicBezTo>
                  <a:pt x="1917267" y="0"/>
                  <a:pt x="2470252" y="552985"/>
                  <a:pt x="2470252" y="1235126"/>
                </a:cubicBezTo>
                <a:cubicBezTo>
                  <a:pt x="2470252" y="1917267"/>
                  <a:pt x="1917267" y="2470252"/>
                  <a:pt x="1235126" y="2470252"/>
                </a:cubicBezTo>
                <a:cubicBezTo>
                  <a:pt x="552985" y="2470252"/>
                  <a:pt x="0" y="1917267"/>
                  <a:pt x="0" y="1235126"/>
                </a:cubicBezTo>
                <a:close/>
              </a:path>
            </a:pathLst>
          </a:custGeom>
          <a:solidFill>
            <a:srgbClr val="FF8600">
              <a:alpha val="50000"/>
            </a:srgbClr>
          </a:solidFill>
          <a:ln>
            <a:solidFill>
              <a:srgbClr val="00187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84620" tIns="384620" rIns="384620" bIns="38462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800" kern="1200" dirty="0">
                <a:solidFill>
                  <a:schemeClr val="bg1"/>
                </a:solidFill>
              </a:rPr>
              <a:t>Poussée hydrostatique trop importante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800" b="1" kern="1200" dirty="0">
                <a:solidFill>
                  <a:schemeClr val="bg1"/>
                </a:solidFill>
              </a:rPr>
              <a:t>19%</a:t>
            </a:r>
          </a:p>
        </p:txBody>
      </p:sp>
      <p:sp>
        <p:nvSpPr>
          <p:cNvPr id="166" name="Forme libre : forme 165">
            <a:extLst>
              <a:ext uri="{FF2B5EF4-FFF2-40B4-BE49-F238E27FC236}">
                <a16:creationId xmlns:a16="http://schemas.microsoft.com/office/drawing/2014/main" id="{C282AB0A-6BDB-E849-F6AA-5317788A94D4}"/>
              </a:ext>
            </a:extLst>
          </p:cNvPr>
          <p:cNvSpPr/>
          <p:nvPr/>
        </p:nvSpPr>
        <p:spPr>
          <a:xfrm>
            <a:off x="5610813" y="10248250"/>
            <a:ext cx="1718687" cy="1718687"/>
          </a:xfrm>
          <a:custGeom>
            <a:avLst/>
            <a:gdLst>
              <a:gd name="connsiteX0" fmla="*/ 0 w 1718687"/>
              <a:gd name="connsiteY0" fmla="*/ 859344 h 1718687"/>
              <a:gd name="connsiteX1" fmla="*/ 859344 w 1718687"/>
              <a:gd name="connsiteY1" fmla="*/ 0 h 1718687"/>
              <a:gd name="connsiteX2" fmla="*/ 1718688 w 1718687"/>
              <a:gd name="connsiteY2" fmla="*/ 859344 h 1718687"/>
              <a:gd name="connsiteX3" fmla="*/ 859344 w 1718687"/>
              <a:gd name="connsiteY3" fmla="*/ 1718688 h 1718687"/>
              <a:gd name="connsiteX4" fmla="*/ 0 w 1718687"/>
              <a:gd name="connsiteY4" fmla="*/ 859344 h 1718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687" h="1718687">
                <a:moveTo>
                  <a:pt x="0" y="859344"/>
                </a:moveTo>
                <a:cubicBezTo>
                  <a:pt x="0" y="384741"/>
                  <a:pt x="384741" y="0"/>
                  <a:pt x="859344" y="0"/>
                </a:cubicBezTo>
                <a:cubicBezTo>
                  <a:pt x="1333947" y="0"/>
                  <a:pt x="1718688" y="384741"/>
                  <a:pt x="1718688" y="859344"/>
                </a:cubicBezTo>
                <a:cubicBezTo>
                  <a:pt x="1718688" y="1333947"/>
                  <a:pt x="1333947" y="1718688"/>
                  <a:pt x="859344" y="1718688"/>
                </a:cubicBezTo>
                <a:cubicBezTo>
                  <a:pt x="384741" y="1718688"/>
                  <a:pt x="0" y="1333947"/>
                  <a:pt x="0" y="859344"/>
                </a:cubicBezTo>
                <a:close/>
              </a:path>
            </a:pathLst>
          </a:custGeom>
          <a:solidFill>
            <a:srgbClr val="001871">
              <a:alpha val="50000"/>
            </a:srgbClr>
          </a:solidFill>
          <a:ln>
            <a:solidFill>
              <a:srgbClr val="00187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65666" tIns="265666" rIns="265666" bIns="265666" numCol="1" spcCol="1270" anchor="ctr" anchorCtr="0">
            <a:noAutofit/>
          </a:bodyPr>
          <a:lstStyle/>
          <a:p>
            <a:pPr marL="0" lvl="0" indent="0"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050" kern="1200" dirty="0">
                <a:solidFill>
                  <a:schemeClr val="bg1"/>
                </a:solidFill>
              </a:rPr>
              <a:t>sols d’assise des semelles de buton</a:t>
            </a:r>
          </a:p>
          <a:p>
            <a:pPr marL="0" lvl="0" indent="0"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800" b="1" kern="1200" dirty="0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167" name="Forme libre : forme 166">
            <a:extLst>
              <a:ext uri="{FF2B5EF4-FFF2-40B4-BE49-F238E27FC236}">
                <a16:creationId xmlns:a16="http://schemas.microsoft.com/office/drawing/2014/main" id="{DF82B84E-ECAF-5FC3-0E55-264EA8EBE5CD}"/>
              </a:ext>
            </a:extLst>
          </p:cNvPr>
          <p:cNvSpPr/>
          <p:nvPr/>
        </p:nvSpPr>
        <p:spPr>
          <a:xfrm>
            <a:off x="1753523" y="7151923"/>
            <a:ext cx="3434298" cy="3434298"/>
          </a:xfrm>
          <a:custGeom>
            <a:avLst/>
            <a:gdLst>
              <a:gd name="connsiteX0" fmla="*/ 0 w 3434298"/>
              <a:gd name="connsiteY0" fmla="*/ 1717149 h 3434298"/>
              <a:gd name="connsiteX1" fmla="*/ 1717149 w 3434298"/>
              <a:gd name="connsiteY1" fmla="*/ 0 h 3434298"/>
              <a:gd name="connsiteX2" fmla="*/ 3434298 w 3434298"/>
              <a:gd name="connsiteY2" fmla="*/ 1717149 h 3434298"/>
              <a:gd name="connsiteX3" fmla="*/ 1717149 w 3434298"/>
              <a:gd name="connsiteY3" fmla="*/ 3434298 h 3434298"/>
              <a:gd name="connsiteX4" fmla="*/ 0 w 3434298"/>
              <a:gd name="connsiteY4" fmla="*/ 1717149 h 343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4298" h="3434298">
                <a:moveTo>
                  <a:pt x="0" y="1717149"/>
                </a:moveTo>
                <a:cubicBezTo>
                  <a:pt x="0" y="768794"/>
                  <a:pt x="768794" y="0"/>
                  <a:pt x="1717149" y="0"/>
                </a:cubicBezTo>
                <a:cubicBezTo>
                  <a:pt x="2665504" y="0"/>
                  <a:pt x="3434298" y="768794"/>
                  <a:pt x="3434298" y="1717149"/>
                </a:cubicBezTo>
                <a:cubicBezTo>
                  <a:pt x="3434298" y="2665504"/>
                  <a:pt x="2665504" y="3434298"/>
                  <a:pt x="1717149" y="3434298"/>
                </a:cubicBezTo>
                <a:cubicBezTo>
                  <a:pt x="768794" y="3434298"/>
                  <a:pt x="0" y="2665504"/>
                  <a:pt x="0" y="1717149"/>
                </a:cubicBezTo>
                <a:close/>
              </a:path>
            </a:pathLst>
          </a:custGeom>
          <a:solidFill>
            <a:srgbClr val="FF8600">
              <a:alpha val="50000"/>
            </a:srgbClr>
          </a:solidFill>
          <a:ln>
            <a:solidFill>
              <a:srgbClr val="00187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38501" tIns="538501" rIns="538501" bIns="53850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 kern="1200" dirty="0">
                <a:solidFill>
                  <a:schemeClr val="bg1"/>
                </a:solidFill>
              </a:rPr>
              <a:t>Ouverture de passes trop importantes</a:t>
            </a: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 b="1" kern="1200" dirty="0">
                <a:solidFill>
                  <a:schemeClr val="bg1"/>
                </a:solidFill>
              </a:rPr>
              <a:t>40%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0FD5143-B950-B3D3-6483-A76B357BD3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41889" y="3094473"/>
            <a:ext cx="5569087" cy="3712727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0019C224-36AC-1A6D-1D3B-BFF985472CE3}"/>
              </a:ext>
            </a:extLst>
          </p:cNvPr>
          <p:cNvGrpSpPr/>
          <p:nvPr/>
        </p:nvGrpSpPr>
        <p:grpSpPr>
          <a:xfrm>
            <a:off x="12719634" y="3094474"/>
            <a:ext cx="5209359" cy="3712727"/>
            <a:chOff x="10876862" y="5852378"/>
            <a:chExt cx="5928469" cy="4241782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C9B9A687-0813-6F02-AFBE-5F04EED95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220" r="5216" b="17756"/>
            <a:stretch/>
          </p:blipFill>
          <p:spPr bwMode="auto">
            <a:xfrm>
              <a:off x="10876862" y="5852378"/>
              <a:ext cx="5928469" cy="424178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AD6DC88E-E796-A657-26D4-7550EEDB2727}"/>
                </a:ext>
              </a:extLst>
            </p:cNvPr>
            <p:cNvSpPr/>
            <p:nvPr/>
          </p:nvSpPr>
          <p:spPr>
            <a:xfrm>
              <a:off x="13601013" y="7823400"/>
              <a:ext cx="228600" cy="19050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4EF15546-4B27-D3B5-238A-99D74BF69B9C}"/>
                </a:ext>
              </a:extLst>
            </p:cNvPr>
            <p:cNvSpPr/>
            <p:nvPr/>
          </p:nvSpPr>
          <p:spPr>
            <a:xfrm>
              <a:off x="14347773" y="7823400"/>
              <a:ext cx="228600" cy="19050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A09747BC-05C4-CD8A-B837-4D42C92726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2719634" y="7341338"/>
            <a:ext cx="5209359" cy="4093068"/>
          </a:xfrm>
          <a:prstGeom prst="rect">
            <a:avLst/>
          </a:prstGeom>
        </p:spPr>
      </p:pic>
      <p:pic>
        <p:nvPicPr>
          <p:cNvPr id="161" name="Image 160" descr="Une image contenant plein air, mur, sol, maison&#10;&#10;Description générée automatiquement">
            <a:extLst>
              <a:ext uri="{FF2B5EF4-FFF2-40B4-BE49-F238E27FC236}">
                <a16:creationId xmlns:a16="http://schemas.microsoft.com/office/drawing/2014/main" id="{757743F5-4BF8-87AC-645E-F76149B473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1" t="11035" b="16842"/>
          <a:stretch/>
        </p:blipFill>
        <p:spPr>
          <a:xfrm>
            <a:off x="18241889" y="7315199"/>
            <a:ext cx="5560105" cy="41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54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  <p:bldP spid="165" grpId="0" animBg="1"/>
      <p:bldP spid="166" grpId="0" animBg="1"/>
      <p:bldP spid="1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/>
          <p:cNvSpPr/>
          <p:nvPr/>
        </p:nvSpPr>
        <p:spPr>
          <a:xfrm>
            <a:off x="0" y="0"/>
            <a:ext cx="24384000" cy="2880000"/>
          </a:xfrm>
          <a:prstGeom prst="rect">
            <a:avLst/>
          </a:prstGeom>
          <a:solidFill>
            <a:srgbClr val="00187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9" name="reprise des informations de la première page…"/>
          <p:cNvSpPr txBox="1"/>
          <p:nvPr/>
        </p:nvSpPr>
        <p:spPr>
          <a:xfrm>
            <a:off x="4477940" y="12628004"/>
            <a:ext cx="10061937" cy="12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Journée Scientifique et Technique</a:t>
            </a:r>
          </a:p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8 </a:t>
            </a:r>
            <a:r>
              <a:rPr lang="fr-FR" dirty="0" err="1"/>
              <a:t>Fevrier</a:t>
            </a:r>
            <a:r>
              <a:rPr lang="fr-FR" dirty="0"/>
              <a:t> 2024</a:t>
            </a:r>
          </a:p>
        </p:txBody>
      </p:sp>
      <p:sp>
        <p:nvSpPr>
          <p:cNvPr id="7" name="Titre de la page…"/>
          <p:cNvSpPr txBox="1">
            <a:spLocks/>
          </p:cNvSpPr>
          <p:nvPr/>
        </p:nvSpPr>
        <p:spPr>
          <a:xfrm>
            <a:off x="155644" y="687388"/>
            <a:ext cx="24007862" cy="181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 hangingPunct="1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r>
              <a:rPr lang="fr-FR" dirty="0"/>
              <a:t>Etat des lieux de la technique</a:t>
            </a:r>
            <a:endParaRPr lang="fr-FR" sz="6000" spc="300" dirty="0">
              <a:solidFill>
                <a:srgbClr val="FFFFFF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689793-B06B-D4CB-973A-50F3BF0E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97" y="12462551"/>
            <a:ext cx="2313465" cy="113212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A000079-C7E6-640C-F911-52F7C228A190}"/>
              </a:ext>
            </a:extLst>
          </p:cNvPr>
          <p:cNvSpPr txBox="1"/>
          <p:nvPr/>
        </p:nvSpPr>
        <p:spPr>
          <a:xfrm>
            <a:off x="1023731" y="3019322"/>
            <a:ext cx="1247502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ts val="4400"/>
              </a:lnSpc>
            </a:pPr>
            <a:r>
              <a:rPr lang="fr-FR" sz="40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Etat des lieux de la technique des voiles par passes</a:t>
            </a:r>
          </a:p>
        </p:txBody>
      </p:sp>
      <p:sp>
        <p:nvSpPr>
          <p:cNvPr id="9" name="Corps de texte standard…">
            <a:extLst>
              <a:ext uri="{FF2B5EF4-FFF2-40B4-BE49-F238E27FC236}">
                <a16:creationId xmlns:a16="http://schemas.microsoft.com/office/drawing/2014/main" id="{27FECD54-D02F-4D45-4C08-28C2415584CA}"/>
              </a:ext>
            </a:extLst>
          </p:cNvPr>
          <p:cNvSpPr txBox="1"/>
          <p:nvPr/>
        </p:nvSpPr>
        <p:spPr>
          <a:xfrm>
            <a:off x="944880" y="3807977"/>
            <a:ext cx="22494239" cy="3223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just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001871"/>
                </a:solidFill>
                <a:sym typeface="Calibri"/>
              </a:rPr>
              <a:t>Des recommandations pour:</a:t>
            </a:r>
          </a:p>
          <a:p>
            <a:pPr algn="just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b="1" dirty="0">
              <a:solidFill>
                <a:srgbClr val="001871"/>
              </a:solidFill>
              <a:sym typeface="Calibri"/>
            </a:endParaRPr>
          </a:p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FF8600"/>
                </a:solidFill>
                <a:sym typeface="Calibri"/>
              </a:rPr>
              <a:t>bureau d’études, Maîtres d’ouvrage, Maîtres d’œuvre, contrôleurs techniques et entreprises</a:t>
            </a:r>
          </a:p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b="1" dirty="0">
              <a:solidFill>
                <a:srgbClr val="000000"/>
              </a:solidFill>
              <a:sym typeface="Calibri"/>
            </a:endParaRPr>
          </a:p>
          <a:p>
            <a:pPr marL="899956" indent="-899956" algn="just">
              <a:lnSpc>
                <a:spcPts val="3500"/>
              </a:lnSpc>
              <a:buSzPct val="100000"/>
              <a:buBlip>
                <a:blip r:embed="rId3"/>
              </a:buBlip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2700" b="1" dirty="0">
                <a:solidFill>
                  <a:srgbClr val="FF8600"/>
                </a:solidFill>
                <a:sym typeface="Calibri"/>
              </a:rPr>
              <a:t>harmoniser les pratiques:</a:t>
            </a:r>
            <a:r>
              <a:rPr lang="fr-FR" sz="2700" b="1" dirty="0">
                <a:solidFill>
                  <a:srgbClr val="001871"/>
                </a:solidFill>
                <a:sym typeface="Calibri"/>
              </a:rPr>
              <a:t> conception</a:t>
            </a:r>
            <a:r>
              <a:rPr lang="fr-FR" sz="2700" b="1" dirty="0">
                <a:solidFill>
                  <a:srgbClr val="000000"/>
                </a:solidFill>
                <a:sym typeface="Calibri"/>
              </a:rPr>
              <a:t>, </a:t>
            </a:r>
            <a:r>
              <a:rPr lang="fr-FR" sz="2700" b="1" dirty="0">
                <a:solidFill>
                  <a:srgbClr val="001871"/>
                </a:solidFill>
                <a:sym typeface="Calibri"/>
              </a:rPr>
              <a:t>calcul,</a:t>
            </a:r>
            <a:r>
              <a:rPr lang="fr-FR" sz="2700" b="1" dirty="0">
                <a:solidFill>
                  <a:srgbClr val="000000"/>
                </a:solidFill>
                <a:sym typeface="Calibri"/>
              </a:rPr>
              <a:t> </a:t>
            </a:r>
            <a:r>
              <a:rPr lang="fr-FR" sz="2700" b="1" dirty="0">
                <a:solidFill>
                  <a:srgbClr val="001871"/>
                </a:solidFill>
                <a:sym typeface="Calibri"/>
              </a:rPr>
              <a:t>réalisation </a:t>
            </a:r>
            <a:r>
              <a:rPr lang="fr-FR" sz="2700" b="1" dirty="0">
                <a:solidFill>
                  <a:srgbClr val="000000"/>
                </a:solidFill>
                <a:sym typeface="Calibri"/>
              </a:rPr>
              <a:t>et </a:t>
            </a:r>
            <a:r>
              <a:rPr lang="fr-FR" sz="2700" b="1" dirty="0">
                <a:solidFill>
                  <a:srgbClr val="001871"/>
                </a:solidFill>
                <a:sym typeface="Calibri"/>
              </a:rPr>
              <a:t>contrôle </a:t>
            </a:r>
          </a:p>
          <a:p>
            <a:pPr algn="just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b="1" dirty="0">
              <a:solidFill>
                <a:srgbClr val="000000"/>
              </a:solidFill>
              <a:sym typeface="Calibri"/>
            </a:endParaRPr>
          </a:p>
          <a:p>
            <a:pPr algn="just">
              <a:lnSpc>
                <a:spcPts val="3500"/>
              </a:lnSpc>
              <a:buSzPct val="10000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2700" b="1" dirty="0">
              <a:solidFill>
                <a:srgbClr val="FF8600"/>
              </a:solidFill>
              <a:sym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0C83E1-7B2A-93FA-125A-70995F0CB1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4" r="14026" b="10487"/>
          <a:stretch/>
        </p:blipFill>
        <p:spPr bwMode="auto">
          <a:xfrm>
            <a:off x="16604525" y="8512048"/>
            <a:ext cx="6182904" cy="31621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3A74C9-EAF6-52DB-9BCD-184A877500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17"/>
          <a:stretch/>
        </p:blipFill>
        <p:spPr>
          <a:xfrm>
            <a:off x="16764182" y="3019322"/>
            <a:ext cx="5834380" cy="5045725"/>
          </a:xfrm>
          <a:prstGeom prst="rect">
            <a:avLst/>
          </a:prstGeom>
        </p:spPr>
      </p:pic>
      <p:pic>
        <p:nvPicPr>
          <p:cNvPr id="12" name="Image 11" descr="Une image contenant plein air, sol, bâtiment, Véhicule terrestre&#10;&#10;Description générée automatiquement">
            <a:extLst>
              <a:ext uri="{FF2B5EF4-FFF2-40B4-BE49-F238E27FC236}">
                <a16:creationId xmlns:a16="http://schemas.microsoft.com/office/drawing/2014/main" id="{DA9EC4CE-6019-87E5-1D92-6056B169B9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12" y="6183085"/>
            <a:ext cx="10061937" cy="56598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5506D7-45B0-8154-F14F-F9A29249B9A7}"/>
              </a:ext>
            </a:extLst>
          </p:cNvPr>
          <p:cNvSpPr/>
          <p:nvPr/>
        </p:nvSpPr>
        <p:spPr>
          <a:xfrm rot="3435421">
            <a:off x="8799884" y="8246826"/>
            <a:ext cx="785812" cy="188366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34D6E39-FF9A-F813-132C-FED1B13BA2A8}"/>
              </a:ext>
            </a:extLst>
          </p:cNvPr>
          <p:cNvSpPr/>
          <p:nvPr/>
        </p:nvSpPr>
        <p:spPr>
          <a:xfrm>
            <a:off x="11911013" y="7104149"/>
            <a:ext cx="171450" cy="119063"/>
          </a:xfrm>
          <a:prstGeom prst="ellipse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323636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585</Words>
  <Application>Microsoft Office PowerPoint</Application>
  <PresentationFormat>Personnalisé</PresentationFormat>
  <Paragraphs>106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Calibri</vt:lpstr>
      <vt:lpstr>Helvetica Neue</vt:lpstr>
      <vt:lpstr>Helvetica Neue Medium</vt:lpstr>
      <vt:lpstr>Times New Roman</vt:lpstr>
      <vt:lpstr>Wingdings</vt:lpstr>
      <vt:lpstr>21_BasicWhite</vt:lpstr>
      <vt:lpstr>  Etat des lieux de la technique  par Vivien DARRAS (CPA EXPERTS)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</dc:title>
  <dc:creator>BERNHARDT Valérie</dc:creator>
  <cp:lastModifiedBy>Pascal Aguado</cp:lastModifiedBy>
  <cp:revision>193</cp:revision>
  <cp:lastPrinted>2021-12-03T14:42:07Z</cp:lastPrinted>
  <dcterms:modified xsi:type="dcterms:W3CDTF">2024-02-07T09:13:42Z</dcterms:modified>
</cp:coreProperties>
</file>