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49" r:id="rId2"/>
    <p:sldId id="408" r:id="rId3"/>
    <p:sldId id="406" r:id="rId4"/>
    <p:sldId id="409" r:id="rId5"/>
    <p:sldId id="410" r:id="rId6"/>
    <p:sldId id="411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20" r:id="rId16"/>
  </p:sldIdLst>
  <p:sldSz cx="24384000" cy="13716000"/>
  <p:notesSz cx="6811963" cy="99425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 userDrawn="1">
          <p15:clr>
            <a:srgbClr val="A4A3A4"/>
          </p15:clr>
        </p15:guide>
        <p15:guide id="2" pos="214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71"/>
    <a:srgbClr val="FF8600"/>
    <a:srgbClr val="000000"/>
    <a:srgbClr val="FFF7D6"/>
    <a:srgbClr val="EB3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73" autoAdjust="0"/>
    <p:restoredTop sz="88719" autoAdjust="0"/>
  </p:normalViewPr>
  <p:slideViewPr>
    <p:cSldViewPr snapToGrid="0">
      <p:cViewPr varScale="1">
        <p:scale>
          <a:sx n="44" d="100"/>
          <a:sy n="44" d="100"/>
        </p:scale>
        <p:origin x="658" y="24"/>
      </p:cViewPr>
      <p:guideLst>
        <p:guide orient="horz" pos="4320"/>
        <p:guide pos="76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16552"/>
    </p:cViewPr>
  </p:sorterViewPr>
  <p:notesViewPr>
    <p:cSldViewPr snapToGrid="0">
      <p:cViewPr varScale="1">
        <p:scale>
          <a:sx n="81" d="100"/>
          <a:sy n="81" d="100"/>
        </p:scale>
        <p:origin x="3120" y="48"/>
      </p:cViewPr>
      <p:guideLst>
        <p:guide orient="horz" pos="3132"/>
        <p:guide pos="214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YZAC, Benoît" userId="7d8e1251-d295-46d5-ab79-6cb85a7340be" providerId="ADAL" clId="{3672D14D-9984-468D-A1AE-01235A28EF93}"/>
    <pc:docChg chg="undo redo custSel addSld delSld modSld">
      <pc:chgData name="CAYZAC, Benoît" userId="7d8e1251-d295-46d5-ab79-6cb85a7340be" providerId="ADAL" clId="{3672D14D-9984-468D-A1AE-01235A28EF93}" dt="2024-02-06T18:38:19.550" v="8928" actId="115"/>
      <pc:docMkLst>
        <pc:docMk/>
      </pc:docMkLst>
      <pc:sldChg chg="del">
        <pc:chgData name="CAYZAC, Benoît" userId="7d8e1251-d295-46d5-ab79-6cb85a7340be" providerId="ADAL" clId="{3672D14D-9984-468D-A1AE-01235A28EF93}" dt="2024-02-05T12:35:29.741" v="0" actId="47"/>
        <pc:sldMkLst>
          <pc:docMk/>
          <pc:sldMk cId="0" sldId="256"/>
        </pc:sldMkLst>
      </pc:sldChg>
      <pc:sldChg chg="addSp delSp modSp mod">
        <pc:chgData name="CAYZAC, Benoît" userId="7d8e1251-d295-46d5-ab79-6cb85a7340be" providerId="ADAL" clId="{3672D14D-9984-468D-A1AE-01235A28EF93}" dt="2024-02-05T12:53:31.800" v="123" actId="1076"/>
        <pc:sldMkLst>
          <pc:docMk/>
          <pc:sldMk cId="76927159" sldId="349"/>
        </pc:sldMkLst>
        <pc:spChg chg="mod">
          <ac:chgData name="CAYZAC, Benoît" userId="7d8e1251-d295-46d5-ab79-6cb85a7340be" providerId="ADAL" clId="{3672D14D-9984-468D-A1AE-01235A28EF93}" dt="2024-02-05T12:36:28.895" v="85" actId="20577"/>
          <ac:spMkLst>
            <pc:docMk/>
            <pc:sldMk cId="76927159" sldId="349"/>
            <ac:spMk id="159" creationId="{00000000-0000-0000-0000-000000000000}"/>
          </ac:spMkLst>
        </pc:spChg>
        <pc:picChg chg="add mod">
          <ac:chgData name="CAYZAC, Benoît" userId="7d8e1251-d295-46d5-ab79-6cb85a7340be" providerId="ADAL" clId="{3672D14D-9984-468D-A1AE-01235A28EF93}" dt="2024-02-05T12:53:31.800" v="123" actId="1076"/>
          <ac:picMkLst>
            <pc:docMk/>
            <pc:sldMk cId="76927159" sldId="349"/>
            <ac:picMk id="4" creationId="{48934459-E979-E079-AC9D-55DD66DB4339}"/>
          </ac:picMkLst>
        </pc:picChg>
        <pc:picChg chg="del">
          <ac:chgData name="CAYZAC, Benoît" userId="7d8e1251-d295-46d5-ab79-6cb85a7340be" providerId="ADAL" clId="{3672D14D-9984-468D-A1AE-01235A28EF93}" dt="2024-02-05T12:53:13.904" v="120" actId="478"/>
          <ac:picMkLst>
            <pc:docMk/>
            <pc:sldMk cId="76927159" sldId="349"/>
            <ac:picMk id="9" creationId="{82043A4E-4D91-4F23-BA6C-3968EAC22027}"/>
          </ac:picMkLst>
        </pc:picChg>
      </pc:sldChg>
      <pc:sldChg chg="addSp delSp modSp mod">
        <pc:chgData name="CAYZAC, Benoît" userId="7d8e1251-d295-46d5-ab79-6cb85a7340be" providerId="ADAL" clId="{3672D14D-9984-468D-A1AE-01235A28EF93}" dt="2024-02-06T18:19:22.379" v="8846" actId="14100"/>
        <pc:sldMkLst>
          <pc:docMk/>
          <pc:sldMk cId="0" sldId="406"/>
        </pc:sldMkLst>
        <pc:spChg chg="del">
          <ac:chgData name="CAYZAC, Benoît" userId="7d8e1251-d295-46d5-ab79-6cb85a7340be" providerId="ADAL" clId="{3672D14D-9984-468D-A1AE-01235A28EF93}" dt="2024-02-05T12:48:34.379" v="86" actId="478"/>
          <ac:spMkLst>
            <pc:docMk/>
            <pc:sldMk cId="0" sldId="406"/>
            <ac:spMk id="2" creationId="{00000000-0000-0000-0000-000000000000}"/>
          </ac:spMkLst>
        </pc:spChg>
        <pc:spChg chg="add mod">
          <ac:chgData name="CAYZAC, Benoît" userId="7d8e1251-d295-46d5-ab79-6cb85a7340be" providerId="ADAL" clId="{3672D14D-9984-468D-A1AE-01235A28EF93}" dt="2024-02-05T15:39:32.722" v="2904" actId="14100"/>
          <ac:spMkLst>
            <pc:docMk/>
            <pc:sldMk cId="0" sldId="406"/>
            <ac:spMk id="2" creationId="{864F7B0C-8C14-BD15-EC2C-CF37C9ADA49F}"/>
          </ac:spMkLst>
        </pc:spChg>
        <pc:spChg chg="mod">
          <ac:chgData name="CAYZAC, Benoît" userId="7d8e1251-d295-46d5-ab79-6cb85a7340be" providerId="ADAL" clId="{3672D14D-9984-468D-A1AE-01235A28EF93}" dt="2024-02-06T18:19:07.551" v="8845" actId="1076"/>
          <ac:spMkLst>
            <pc:docMk/>
            <pc:sldMk cId="0" sldId="406"/>
            <ac:spMk id="3" creationId="{FA62CFE0-4E69-4C7C-B514-EB6B663926C8}"/>
          </ac:spMkLst>
        </pc:spChg>
        <pc:spChg chg="del">
          <ac:chgData name="CAYZAC, Benoît" userId="7d8e1251-d295-46d5-ab79-6cb85a7340be" providerId="ADAL" clId="{3672D14D-9984-468D-A1AE-01235A28EF93}" dt="2024-02-05T14:57:49.624" v="1755" actId="478"/>
          <ac:spMkLst>
            <pc:docMk/>
            <pc:sldMk cId="0" sldId="406"/>
            <ac:spMk id="4" creationId="{822F91A3-1B83-40FC-832B-1007C76B0FD7}"/>
          </ac:spMkLst>
        </pc:spChg>
        <pc:spChg chg="add mod">
          <ac:chgData name="CAYZAC, Benoît" userId="7d8e1251-d295-46d5-ab79-6cb85a7340be" providerId="ADAL" clId="{3672D14D-9984-468D-A1AE-01235A28EF93}" dt="2024-02-05T15:55:11.381" v="2965" actId="6549"/>
          <ac:spMkLst>
            <pc:docMk/>
            <pc:sldMk cId="0" sldId="406"/>
            <ac:spMk id="5" creationId="{1802D37F-0293-2420-FAD3-33CEF958737E}"/>
          </ac:spMkLst>
        </pc:spChg>
        <pc:spChg chg="add mod">
          <ac:chgData name="CAYZAC, Benoît" userId="7d8e1251-d295-46d5-ab79-6cb85a7340be" providerId="ADAL" clId="{3672D14D-9984-468D-A1AE-01235A28EF93}" dt="2024-02-05T15:35:39.591" v="2857" actId="208"/>
          <ac:spMkLst>
            <pc:docMk/>
            <pc:sldMk cId="0" sldId="406"/>
            <ac:spMk id="7" creationId="{4E59C2F2-0307-F07E-87F0-311B70C9EE60}"/>
          </ac:spMkLst>
        </pc:spChg>
        <pc:spChg chg="add mod">
          <ac:chgData name="CAYZAC, Benoît" userId="7d8e1251-d295-46d5-ab79-6cb85a7340be" providerId="ADAL" clId="{3672D14D-9984-468D-A1AE-01235A28EF93}" dt="2024-02-05T15:35:43.934" v="2858" actId="208"/>
          <ac:spMkLst>
            <pc:docMk/>
            <pc:sldMk cId="0" sldId="406"/>
            <ac:spMk id="8" creationId="{5AFFA665-4587-B1CE-04DC-294887B92C78}"/>
          </ac:spMkLst>
        </pc:spChg>
        <pc:spChg chg="add mod">
          <ac:chgData name="CAYZAC, Benoît" userId="7d8e1251-d295-46d5-ab79-6cb85a7340be" providerId="ADAL" clId="{3672D14D-9984-468D-A1AE-01235A28EF93}" dt="2024-02-05T15:37:48.344" v="2886" actId="1035"/>
          <ac:spMkLst>
            <pc:docMk/>
            <pc:sldMk cId="0" sldId="406"/>
            <ac:spMk id="9" creationId="{1872812A-5ACD-2EE5-C9C6-8725B6962160}"/>
          </ac:spMkLst>
        </pc:spChg>
        <pc:spChg chg="add mod">
          <ac:chgData name="CAYZAC, Benoît" userId="7d8e1251-d295-46d5-ab79-6cb85a7340be" providerId="ADAL" clId="{3672D14D-9984-468D-A1AE-01235A28EF93}" dt="2024-02-05T15:37:26.567" v="2876" actId="1036"/>
          <ac:spMkLst>
            <pc:docMk/>
            <pc:sldMk cId="0" sldId="406"/>
            <ac:spMk id="10" creationId="{D6F7EF65-AC9C-2F93-47DD-ABB15AC2A5B5}"/>
          </ac:spMkLst>
        </pc:spChg>
        <pc:spChg chg="add mod">
          <ac:chgData name="CAYZAC, Benoît" userId="7d8e1251-d295-46d5-ab79-6cb85a7340be" providerId="ADAL" clId="{3672D14D-9984-468D-A1AE-01235A28EF93}" dt="2024-02-05T15:39:02.115" v="2901" actId="113"/>
          <ac:spMkLst>
            <pc:docMk/>
            <pc:sldMk cId="0" sldId="406"/>
            <ac:spMk id="11" creationId="{0C6022B4-25D7-8112-42F2-A361CF97459D}"/>
          </ac:spMkLst>
        </pc:spChg>
        <pc:spChg chg="add mod">
          <ac:chgData name="CAYZAC, Benoît" userId="7d8e1251-d295-46d5-ab79-6cb85a7340be" providerId="ADAL" clId="{3672D14D-9984-468D-A1AE-01235A28EF93}" dt="2024-02-05T15:37:26.567" v="2876" actId="1036"/>
          <ac:spMkLst>
            <pc:docMk/>
            <pc:sldMk cId="0" sldId="406"/>
            <ac:spMk id="12" creationId="{9BAF971E-6051-EDCB-FBE0-D68F24018A60}"/>
          </ac:spMkLst>
        </pc:spChg>
        <pc:spChg chg="add mod">
          <ac:chgData name="CAYZAC, Benoît" userId="7d8e1251-d295-46d5-ab79-6cb85a7340be" providerId="ADAL" clId="{3672D14D-9984-468D-A1AE-01235A28EF93}" dt="2024-02-06T14:46:44.257" v="7585" actId="1076"/>
          <ac:spMkLst>
            <pc:docMk/>
            <pc:sldMk cId="0" sldId="406"/>
            <ac:spMk id="13" creationId="{54D1F8B3-9E6C-BFB1-550C-289F1D148B71}"/>
          </ac:spMkLst>
        </pc:spChg>
        <pc:spChg chg="add mod">
          <ac:chgData name="CAYZAC, Benoît" userId="7d8e1251-d295-46d5-ab79-6cb85a7340be" providerId="ADAL" clId="{3672D14D-9984-468D-A1AE-01235A28EF93}" dt="2024-02-05T15:35:00.190" v="2854" actId="1076"/>
          <ac:spMkLst>
            <pc:docMk/>
            <pc:sldMk cId="0" sldId="406"/>
            <ac:spMk id="14" creationId="{B1EF95D0-C32A-2757-1ADD-B7660A51C63C}"/>
          </ac:spMkLst>
        </pc:spChg>
        <pc:spChg chg="add mod">
          <ac:chgData name="CAYZAC, Benoît" userId="7d8e1251-d295-46d5-ab79-6cb85a7340be" providerId="ADAL" clId="{3672D14D-9984-468D-A1AE-01235A28EF93}" dt="2024-02-05T15:31:24.797" v="2769" actId="1076"/>
          <ac:spMkLst>
            <pc:docMk/>
            <pc:sldMk cId="0" sldId="406"/>
            <ac:spMk id="15" creationId="{33D6E83E-77AF-07B4-B77B-7803EDAE2CDB}"/>
          </ac:spMkLst>
        </pc:spChg>
        <pc:spChg chg="add mod">
          <ac:chgData name="CAYZAC, Benoît" userId="7d8e1251-d295-46d5-ab79-6cb85a7340be" providerId="ADAL" clId="{3672D14D-9984-468D-A1AE-01235A28EF93}" dt="2024-02-05T15:39:05.499" v="2902" actId="113"/>
          <ac:spMkLst>
            <pc:docMk/>
            <pc:sldMk cId="0" sldId="406"/>
            <ac:spMk id="16" creationId="{FAA53F76-FDB9-EC52-48C8-124123DE14D6}"/>
          </ac:spMkLst>
        </pc:spChg>
        <pc:spChg chg="add mod">
          <ac:chgData name="CAYZAC, Benoît" userId="7d8e1251-d295-46d5-ab79-6cb85a7340be" providerId="ADAL" clId="{3672D14D-9984-468D-A1AE-01235A28EF93}" dt="2024-02-05T15:39:36.340" v="2905" actId="1076"/>
          <ac:spMkLst>
            <pc:docMk/>
            <pc:sldMk cId="0" sldId="406"/>
            <ac:spMk id="17" creationId="{1C958F92-A61B-EFC5-05F1-E672257E84CD}"/>
          </ac:spMkLst>
        </pc:spChg>
        <pc:spChg chg="add mod">
          <ac:chgData name="CAYZAC, Benoît" userId="7d8e1251-d295-46d5-ab79-6cb85a7340be" providerId="ADAL" clId="{3672D14D-9984-468D-A1AE-01235A28EF93}" dt="2024-02-05T15:35:10.744" v="2855" actId="1035"/>
          <ac:spMkLst>
            <pc:docMk/>
            <pc:sldMk cId="0" sldId="406"/>
            <ac:spMk id="18" creationId="{7749BE6C-81FB-2F31-68E7-8B67FEEAAA1C}"/>
          </ac:spMkLst>
        </pc:spChg>
        <pc:spChg chg="add mod">
          <ac:chgData name="CAYZAC, Benoît" userId="7d8e1251-d295-46d5-ab79-6cb85a7340be" providerId="ADAL" clId="{3672D14D-9984-468D-A1AE-01235A28EF93}" dt="2024-02-05T15:34:02.227" v="2848" actId="1076"/>
          <ac:spMkLst>
            <pc:docMk/>
            <pc:sldMk cId="0" sldId="406"/>
            <ac:spMk id="19" creationId="{6A46D64B-49A1-037A-D5A0-6D6FF5A417C9}"/>
          </ac:spMkLst>
        </pc:spChg>
        <pc:spChg chg="add mod">
          <ac:chgData name="CAYZAC, Benoît" userId="7d8e1251-d295-46d5-ab79-6cb85a7340be" providerId="ADAL" clId="{3672D14D-9984-468D-A1AE-01235A28EF93}" dt="2024-02-05T15:34:02.227" v="2848" actId="1076"/>
          <ac:spMkLst>
            <pc:docMk/>
            <pc:sldMk cId="0" sldId="406"/>
            <ac:spMk id="20" creationId="{BAE5C97D-BC0B-AA38-3F2D-4457DEFB6C38}"/>
          </ac:spMkLst>
        </pc:spChg>
        <pc:spChg chg="add mod">
          <ac:chgData name="CAYZAC, Benoît" userId="7d8e1251-d295-46d5-ab79-6cb85a7340be" providerId="ADAL" clId="{3672D14D-9984-468D-A1AE-01235A28EF93}" dt="2024-02-05T15:39:10.846" v="2903" actId="113"/>
          <ac:spMkLst>
            <pc:docMk/>
            <pc:sldMk cId="0" sldId="406"/>
            <ac:spMk id="21" creationId="{40EA14ED-ABF2-F24D-675E-ACB1E171B761}"/>
          </ac:spMkLst>
        </pc:spChg>
        <pc:spChg chg="add mod">
          <ac:chgData name="CAYZAC, Benoît" userId="7d8e1251-d295-46d5-ab79-6cb85a7340be" providerId="ADAL" clId="{3672D14D-9984-468D-A1AE-01235A28EF93}" dt="2024-02-05T15:36:38.620" v="2865" actId="208"/>
          <ac:spMkLst>
            <pc:docMk/>
            <pc:sldMk cId="0" sldId="406"/>
            <ac:spMk id="22" creationId="{A8365965-42A6-9060-BA9C-B4AE753E78A9}"/>
          </ac:spMkLst>
        </pc:spChg>
        <pc:spChg chg="add mod">
          <ac:chgData name="CAYZAC, Benoît" userId="7d8e1251-d295-46d5-ab79-6cb85a7340be" providerId="ADAL" clId="{3672D14D-9984-468D-A1AE-01235A28EF93}" dt="2024-02-05T15:37:54.348" v="2888" actId="14100"/>
          <ac:spMkLst>
            <pc:docMk/>
            <pc:sldMk cId="0" sldId="406"/>
            <ac:spMk id="23" creationId="{5E33A0BA-72B5-9ECA-C286-60F963B20E5E}"/>
          </ac:spMkLst>
        </pc:spChg>
        <pc:spChg chg="add mod">
          <ac:chgData name="CAYZAC, Benoît" userId="7d8e1251-d295-46d5-ab79-6cb85a7340be" providerId="ADAL" clId="{3672D14D-9984-468D-A1AE-01235A28EF93}" dt="2024-02-05T15:38:08.098" v="2892" actId="14100"/>
          <ac:spMkLst>
            <pc:docMk/>
            <pc:sldMk cId="0" sldId="406"/>
            <ac:spMk id="24" creationId="{379911CB-104A-DACC-C3B2-73D621AB5125}"/>
          </ac:spMkLst>
        </pc:spChg>
        <pc:spChg chg="add mod">
          <ac:chgData name="CAYZAC, Benoît" userId="7d8e1251-d295-46d5-ab79-6cb85a7340be" providerId="ADAL" clId="{3672D14D-9984-468D-A1AE-01235A28EF93}" dt="2024-02-05T15:38:01.905" v="2891" actId="14100"/>
          <ac:spMkLst>
            <pc:docMk/>
            <pc:sldMk cId="0" sldId="406"/>
            <ac:spMk id="25" creationId="{8F3A7F34-4194-103B-61B1-1EEEF61600F7}"/>
          </ac:spMkLst>
        </pc:spChg>
        <pc:spChg chg="add mod">
          <ac:chgData name="CAYZAC, Benoît" userId="7d8e1251-d295-46d5-ab79-6cb85a7340be" providerId="ADAL" clId="{3672D14D-9984-468D-A1AE-01235A28EF93}" dt="2024-02-06T18:19:22.379" v="8846" actId="14100"/>
          <ac:spMkLst>
            <pc:docMk/>
            <pc:sldMk cId="0" sldId="406"/>
            <ac:spMk id="26" creationId="{ABB4B900-33E0-72AE-D3E5-5607ABBE21E9}"/>
          </ac:spMkLst>
        </pc:spChg>
        <pc:spChg chg="add mod">
          <ac:chgData name="CAYZAC, Benoît" userId="7d8e1251-d295-46d5-ab79-6cb85a7340be" providerId="ADAL" clId="{3672D14D-9984-468D-A1AE-01235A28EF93}" dt="2024-02-05T15:39:41.967" v="2907" actId="1076"/>
          <ac:spMkLst>
            <pc:docMk/>
            <pc:sldMk cId="0" sldId="406"/>
            <ac:spMk id="27" creationId="{704CA989-8FE9-E7AB-4332-BF7281910A85}"/>
          </ac:spMkLst>
        </pc:spChg>
        <pc:picChg chg="add mod">
          <ac:chgData name="CAYZAC, Benoît" userId="7d8e1251-d295-46d5-ab79-6cb85a7340be" providerId="ADAL" clId="{3672D14D-9984-468D-A1AE-01235A28EF93}" dt="2024-02-05T12:54:41.939" v="125"/>
          <ac:picMkLst>
            <pc:docMk/>
            <pc:sldMk cId="0" sldId="406"/>
            <ac:picMk id="6" creationId="{06EFFB8B-6BF6-DF2E-5420-B1CEB0B91241}"/>
          </ac:picMkLst>
        </pc:picChg>
        <pc:picChg chg="del">
          <ac:chgData name="CAYZAC, Benoît" userId="7d8e1251-d295-46d5-ab79-6cb85a7340be" providerId="ADAL" clId="{3672D14D-9984-468D-A1AE-01235A28EF93}" dt="2024-02-05T12:53:43.215" v="124" actId="478"/>
          <ac:picMkLst>
            <pc:docMk/>
            <pc:sldMk cId="0" sldId="406"/>
            <ac:picMk id="7" creationId="{249BB379-2046-4714-90B8-77B86A625582}"/>
          </ac:picMkLst>
        </pc:picChg>
      </pc:sldChg>
      <pc:sldChg chg="del">
        <pc:chgData name="CAYZAC, Benoît" userId="7d8e1251-d295-46d5-ab79-6cb85a7340be" providerId="ADAL" clId="{3672D14D-9984-468D-A1AE-01235A28EF93}" dt="2024-02-05T18:23:53.350" v="6392" actId="47"/>
        <pc:sldMkLst>
          <pc:docMk/>
          <pc:sldMk cId="605731748" sldId="407"/>
        </pc:sldMkLst>
      </pc:sldChg>
      <pc:sldChg chg="del">
        <pc:chgData name="CAYZAC, Benoît" userId="7d8e1251-d295-46d5-ab79-6cb85a7340be" providerId="ADAL" clId="{3672D14D-9984-468D-A1AE-01235A28EF93}" dt="2024-02-05T12:55:04.944" v="126" actId="47"/>
        <pc:sldMkLst>
          <pc:docMk/>
          <pc:sldMk cId="3485046154" sldId="407"/>
        </pc:sldMkLst>
      </pc:sldChg>
      <pc:sldChg chg="addSp delSp modSp mod">
        <pc:chgData name="CAYZAC, Benoît" userId="7d8e1251-d295-46d5-ab79-6cb85a7340be" providerId="ADAL" clId="{3672D14D-9984-468D-A1AE-01235A28EF93}" dt="2024-02-06T18:18:48.998" v="8843" actId="115"/>
        <pc:sldMkLst>
          <pc:docMk/>
          <pc:sldMk cId="532544706" sldId="408"/>
        </pc:sldMkLst>
        <pc:spChg chg="add del mod">
          <ac:chgData name="CAYZAC, Benoît" userId="7d8e1251-d295-46d5-ab79-6cb85a7340be" providerId="ADAL" clId="{3672D14D-9984-468D-A1AE-01235A28EF93}" dt="2024-02-05T13:55:10.611" v="203" actId="478"/>
          <ac:spMkLst>
            <pc:docMk/>
            <pc:sldMk cId="532544706" sldId="408"/>
            <ac:spMk id="2" creationId="{457C68B4-C009-A9F1-7F5C-115F3863ED15}"/>
          </ac:spMkLst>
        </pc:spChg>
        <pc:spChg chg="mod">
          <ac:chgData name="CAYZAC, Benoît" userId="7d8e1251-d295-46d5-ab79-6cb85a7340be" providerId="ADAL" clId="{3672D14D-9984-468D-A1AE-01235A28EF93}" dt="2024-02-06T18:18:48.998" v="8843" actId="115"/>
          <ac:spMkLst>
            <pc:docMk/>
            <pc:sldMk cId="532544706" sldId="408"/>
            <ac:spMk id="3" creationId="{FA62CFE0-4E69-4C7C-B514-EB6B663926C8}"/>
          </ac:spMkLst>
        </pc:spChg>
        <pc:spChg chg="del">
          <ac:chgData name="CAYZAC, Benoît" userId="7d8e1251-d295-46d5-ab79-6cb85a7340be" providerId="ADAL" clId="{3672D14D-9984-468D-A1AE-01235A28EF93}" dt="2024-02-05T13:51:16.154" v="198" actId="478"/>
          <ac:spMkLst>
            <pc:docMk/>
            <pc:sldMk cId="532544706" sldId="408"/>
            <ac:spMk id="4" creationId="{822F91A3-1B83-40FC-832B-1007C76B0FD7}"/>
          </ac:spMkLst>
        </pc:spChg>
        <pc:spChg chg="mod">
          <ac:chgData name="CAYZAC, Benoît" userId="7d8e1251-d295-46d5-ab79-6cb85a7340be" providerId="ADAL" clId="{3672D14D-9984-468D-A1AE-01235A28EF93}" dt="2024-02-05T14:30:35.038" v="1210" actId="6549"/>
          <ac:spMkLst>
            <pc:docMk/>
            <pc:sldMk cId="532544706" sldId="408"/>
            <ac:spMk id="5" creationId="{1802D37F-0293-2420-FAD3-33CEF958737E}"/>
          </ac:spMkLst>
        </pc:spChg>
        <pc:spChg chg="add mod">
          <ac:chgData name="CAYZAC, Benoît" userId="7d8e1251-d295-46d5-ab79-6cb85a7340be" providerId="ADAL" clId="{3672D14D-9984-468D-A1AE-01235A28EF93}" dt="2024-02-05T14:08:54.463" v="549" actId="1076"/>
          <ac:spMkLst>
            <pc:docMk/>
            <pc:sldMk cId="532544706" sldId="408"/>
            <ac:spMk id="7" creationId="{704CFB8B-F51B-FD1B-6780-9B2A20AB4998}"/>
          </ac:spMkLst>
        </pc:spChg>
        <pc:spChg chg="add del">
          <ac:chgData name="CAYZAC, Benoît" userId="7d8e1251-d295-46d5-ab79-6cb85a7340be" providerId="ADAL" clId="{3672D14D-9984-468D-A1AE-01235A28EF93}" dt="2024-02-05T13:56:51.029" v="210" actId="478"/>
          <ac:spMkLst>
            <pc:docMk/>
            <pc:sldMk cId="532544706" sldId="408"/>
            <ac:spMk id="8" creationId="{5D302437-1C3C-301D-1CE3-7AA3F18F26CC}"/>
          </ac:spMkLst>
        </pc:spChg>
        <pc:spChg chg="add mod">
          <ac:chgData name="CAYZAC, Benoît" userId="7d8e1251-d295-46d5-ab79-6cb85a7340be" providerId="ADAL" clId="{3672D14D-9984-468D-A1AE-01235A28EF93}" dt="2024-02-05T14:10:44.115" v="572" actId="1076"/>
          <ac:spMkLst>
            <pc:docMk/>
            <pc:sldMk cId="532544706" sldId="408"/>
            <ac:spMk id="9" creationId="{91FA6C0B-47A9-2B7A-1C7C-D811AEA2270E}"/>
          </ac:spMkLst>
        </pc:spChg>
        <pc:spChg chg="add mod">
          <ac:chgData name="CAYZAC, Benoît" userId="7d8e1251-d295-46d5-ab79-6cb85a7340be" providerId="ADAL" clId="{3672D14D-9984-468D-A1AE-01235A28EF93}" dt="2024-02-05T14:23:42.014" v="1069" actId="20577"/>
          <ac:spMkLst>
            <pc:docMk/>
            <pc:sldMk cId="532544706" sldId="408"/>
            <ac:spMk id="10" creationId="{164D6708-8C14-7423-3D2D-6DA2B06A24DD}"/>
          </ac:spMkLst>
        </pc:spChg>
        <pc:spChg chg="add mod">
          <ac:chgData name="CAYZAC, Benoît" userId="7d8e1251-d295-46d5-ab79-6cb85a7340be" providerId="ADAL" clId="{3672D14D-9984-468D-A1AE-01235A28EF93}" dt="2024-02-05T14:23:35.979" v="1059" actId="20577"/>
          <ac:spMkLst>
            <pc:docMk/>
            <pc:sldMk cId="532544706" sldId="408"/>
            <ac:spMk id="11" creationId="{36EA4463-9396-C0B1-934D-6D140A6D4799}"/>
          </ac:spMkLst>
        </pc:spChg>
        <pc:spChg chg="add mod">
          <ac:chgData name="CAYZAC, Benoît" userId="7d8e1251-d295-46d5-ab79-6cb85a7340be" providerId="ADAL" clId="{3672D14D-9984-468D-A1AE-01235A28EF93}" dt="2024-02-05T14:10:24.782" v="568" actId="1076"/>
          <ac:spMkLst>
            <pc:docMk/>
            <pc:sldMk cId="532544706" sldId="408"/>
            <ac:spMk id="12" creationId="{1E4817B2-8A55-07B6-CE8C-B26B7717EE26}"/>
          </ac:spMkLst>
        </pc:spChg>
        <pc:spChg chg="add mod">
          <ac:chgData name="CAYZAC, Benoît" userId="7d8e1251-d295-46d5-ab79-6cb85a7340be" providerId="ADAL" clId="{3672D14D-9984-468D-A1AE-01235A28EF93}" dt="2024-02-05T14:21:17.143" v="1047" actId="20577"/>
          <ac:spMkLst>
            <pc:docMk/>
            <pc:sldMk cId="532544706" sldId="408"/>
            <ac:spMk id="13" creationId="{BF283B45-2F63-5B72-C419-8D3FCF00199E}"/>
          </ac:spMkLst>
        </pc:spChg>
        <pc:spChg chg="add mod">
          <ac:chgData name="CAYZAC, Benoît" userId="7d8e1251-d295-46d5-ab79-6cb85a7340be" providerId="ADAL" clId="{3672D14D-9984-468D-A1AE-01235A28EF93}" dt="2024-02-05T15:06:20.810" v="1944" actId="6549"/>
          <ac:spMkLst>
            <pc:docMk/>
            <pc:sldMk cId="532544706" sldId="408"/>
            <ac:spMk id="14" creationId="{60784BF2-D6AC-CD66-FB19-15B999E20635}"/>
          </ac:spMkLst>
        </pc:spChg>
        <pc:spChg chg="add mod">
          <ac:chgData name="CAYZAC, Benoît" userId="7d8e1251-d295-46d5-ab79-6cb85a7340be" providerId="ADAL" clId="{3672D14D-9984-468D-A1AE-01235A28EF93}" dt="2024-02-05T14:29:56.980" v="1208" actId="6549"/>
          <ac:spMkLst>
            <pc:docMk/>
            <pc:sldMk cId="532544706" sldId="408"/>
            <ac:spMk id="15" creationId="{738C0A44-11AF-60C1-2DD8-6F7A297BF2C9}"/>
          </ac:spMkLst>
        </pc:spChg>
        <pc:spChg chg="add mod">
          <ac:chgData name="CAYZAC, Benoît" userId="7d8e1251-d295-46d5-ab79-6cb85a7340be" providerId="ADAL" clId="{3672D14D-9984-468D-A1AE-01235A28EF93}" dt="2024-02-05T14:38:05.077" v="1698" actId="20577"/>
          <ac:spMkLst>
            <pc:docMk/>
            <pc:sldMk cId="532544706" sldId="408"/>
            <ac:spMk id="16" creationId="{81B95CF6-89E3-F573-575A-D05A70464890}"/>
          </ac:spMkLst>
        </pc:spChg>
        <pc:spChg chg="add mod">
          <ac:chgData name="CAYZAC, Benoît" userId="7d8e1251-d295-46d5-ab79-6cb85a7340be" providerId="ADAL" clId="{3672D14D-9984-468D-A1AE-01235A28EF93}" dt="2024-02-05T14:37:58.116" v="1697" actId="6549"/>
          <ac:spMkLst>
            <pc:docMk/>
            <pc:sldMk cId="532544706" sldId="408"/>
            <ac:spMk id="17" creationId="{539EDBAA-3746-7214-1C0A-6EA1B2CE1C17}"/>
          </ac:spMkLst>
        </pc:spChg>
        <pc:spChg chg="add mod">
          <ac:chgData name="CAYZAC, Benoît" userId="7d8e1251-d295-46d5-ab79-6cb85a7340be" providerId="ADAL" clId="{3672D14D-9984-468D-A1AE-01235A28EF93}" dt="2024-02-05T17:12:01.794" v="4906" actId="20577"/>
          <ac:spMkLst>
            <pc:docMk/>
            <pc:sldMk cId="532544706" sldId="408"/>
            <ac:spMk id="18" creationId="{FDCD88B8-1CB9-9D03-7528-62DBBE781844}"/>
          </ac:spMkLst>
        </pc:spChg>
        <pc:spChg chg="add mod">
          <ac:chgData name="CAYZAC, Benoît" userId="7d8e1251-d295-46d5-ab79-6cb85a7340be" providerId="ADAL" clId="{3672D14D-9984-468D-A1AE-01235A28EF93}" dt="2024-02-05T17:21:54.900" v="4910" actId="207"/>
          <ac:spMkLst>
            <pc:docMk/>
            <pc:sldMk cId="532544706" sldId="408"/>
            <ac:spMk id="19" creationId="{ABDA349B-129A-E1F7-8340-8563274401D8}"/>
          </ac:spMkLst>
        </pc:spChg>
      </pc:sldChg>
      <pc:sldChg chg="addSp delSp modSp add mod">
        <pc:chgData name="CAYZAC, Benoît" userId="7d8e1251-d295-46d5-ab79-6cb85a7340be" providerId="ADAL" clId="{3672D14D-9984-468D-A1AE-01235A28EF93}" dt="2024-02-06T18:21:08.018" v="8854" actId="14100"/>
        <pc:sldMkLst>
          <pc:docMk/>
          <pc:sldMk cId="4134918255" sldId="409"/>
        </pc:sldMkLst>
        <pc:spChg chg="add mod">
          <ac:chgData name="CAYZAC, Benoît" userId="7d8e1251-d295-46d5-ab79-6cb85a7340be" providerId="ADAL" clId="{3672D14D-9984-468D-A1AE-01235A28EF93}" dt="2024-02-05T16:44:52.996" v="4399" actId="108"/>
          <ac:spMkLst>
            <pc:docMk/>
            <pc:sldMk cId="4134918255" sldId="409"/>
            <ac:spMk id="2" creationId="{793EB30D-9CA6-CC21-D97A-D3C572F7A551}"/>
          </ac:spMkLst>
        </pc:spChg>
        <pc:spChg chg="mod">
          <ac:chgData name="CAYZAC, Benoît" userId="7d8e1251-d295-46d5-ab79-6cb85a7340be" providerId="ADAL" clId="{3672D14D-9984-468D-A1AE-01235A28EF93}" dt="2024-02-06T18:19:41.912" v="8848" actId="1076"/>
          <ac:spMkLst>
            <pc:docMk/>
            <pc:sldMk cId="4134918255" sldId="409"/>
            <ac:spMk id="3" creationId="{FA62CFE0-4E69-4C7C-B514-EB6B663926C8}"/>
          </ac:spMkLst>
        </pc:spChg>
        <pc:spChg chg="del">
          <ac:chgData name="CAYZAC, Benoît" userId="7d8e1251-d295-46d5-ab79-6cb85a7340be" providerId="ADAL" clId="{3672D14D-9984-468D-A1AE-01235A28EF93}" dt="2024-02-05T15:41:30.086" v="2962" actId="478"/>
          <ac:spMkLst>
            <pc:docMk/>
            <pc:sldMk cId="4134918255" sldId="409"/>
            <ac:spMk id="4" creationId="{822F91A3-1B83-40FC-832B-1007C76B0FD7}"/>
          </ac:spMkLst>
        </pc:spChg>
        <pc:spChg chg="mod">
          <ac:chgData name="CAYZAC, Benoît" userId="7d8e1251-d295-46d5-ab79-6cb85a7340be" providerId="ADAL" clId="{3672D14D-9984-468D-A1AE-01235A28EF93}" dt="2024-02-05T15:55:46.750" v="2970" actId="6549"/>
          <ac:spMkLst>
            <pc:docMk/>
            <pc:sldMk cId="4134918255" sldId="409"/>
            <ac:spMk id="5" creationId="{1802D37F-0293-2420-FAD3-33CEF958737E}"/>
          </ac:spMkLst>
        </pc:spChg>
        <pc:spChg chg="add mod">
          <ac:chgData name="CAYZAC, Benoît" userId="7d8e1251-d295-46d5-ab79-6cb85a7340be" providerId="ADAL" clId="{3672D14D-9984-468D-A1AE-01235A28EF93}" dt="2024-02-06T18:20:49.266" v="8852" actId="1076"/>
          <ac:spMkLst>
            <pc:docMk/>
            <pc:sldMk cId="4134918255" sldId="409"/>
            <ac:spMk id="7" creationId="{A498A2E8-AC81-BBB2-C452-120767AC919E}"/>
          </ac:spMkLst>
        </pc:spChg>
        <pc:spChg chg="add mod">
          <ac:chgData name="CAYZAC, Benoît" userId="7d8e1251-d295-46d5-ab79-6cb85a7340be" providerId="ADAL" clId="{3672D14D-9984-468D-A1AE-01235A28EF93}" dt="2024-02-06T18:20:44.798" v="8851" actId="1076"/>
          <ac:spMkLst>
            <pc:docMk/>
            <pc:sldMk cId="4134918255" sldId="409"/>
            <ac:spMk id="8" creationId="{A876DA3D-C3E2-867B-AED6-E04F0215A62A}"/>
          </ac:spMkLst>
        </pc:spChg>
        <pc:picChg chg="add mod">
          <ac:chgData name="CAYZAC, Benoît" userId="7d8e1251-d295-46d5-ab79-6cb85a7340be" providerId="ADAL" clId="{3672D14D-9984-468D-A1AE-01235A28EF93}" dt="2024-02-06T18:21:08.018" v="8854" actId="14100"/>
          <ac:picMkLst>
            <pc:docMk/>
            <pc:sldMk cId="4134918255" sldId="409"/>
            <ac:picMk id="9" creationId="{805720D8-C5B6-7C5F-8F2C-5AFD96FC89D7}"/>
          </ac:picMkLst>
        </pc:picChg>
        <pc:picChg chg="add mod modCrop">
          <ac:chgData name="CAYZAC, Benoît" userId="7d8e1251-d295-46d5-ab79-6cb85a7340be" providerId="ADAL" clId="{3672D14D-9984-468D-A1AE-01235A28EF93}" dt="2024-02-06T14:47:11.889" v="7587" actId="1076"/>
          <ac:picMkLst>
            <pc:docMk/>
            <pc:sldMk cId="4134918255" sldId="409"/>
            <ac:picMk id="10" creationId="{9090FC42-C0CF-9389-2B4B-F064F9056459}"/>
          </ac:picMkLst>
        </pc:picChg>
        <pc:picChg chg="add mod modCrop">
          <ac:chgData name="CAYZAC, Benoît" userId="7d8e1251-d295-46d5-ab79-6cb85a7340be" providerId="ADAL" clId="{3672D14D-9984-468D-A1AE-01235A28EF93}" dt="2024-02-06T14:47:17.133" v="7588" actId="1076"/>
          <ac:picMkLst>
            <pc:docMk/>
            <pc:sldMk cId="4134918255" sldId="409"/>
            <ac:picMk id="11" creationId="{68D708C6-4654-D250-6ABB-F5DAB6615799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1:46.869" v="8857" actId="14734"/>
        <pc:sldMkLst>
          <pc:docMk/>
          <pc:sldMk cId="3558307119" sldId="410"/>
        </pc:sldMkLst>
        <pc:spChg chg="del">
          <ac:chgData name="CAYZAC, Benoît" userId="7d8e1251-d295-46d5-ab79-6cb85a7340be" providerId="ADAL" clId="{3672D14D-9984-468D-A1AE-01235A28EF93}" dt="2024-02-05T16:18:30.885" v="3831" actId="478"/>
          <ac:spMkLst>
            <pc:docMk/>
            <pc:sldMk cId="3558307119" sldId="410"/>
            <ac:spMk id="2" creationId="{793EB30D-9CA6-CC21-D97A-D3C572F7A551}"/>
          </ac:spMkLst>
        </pc:spChg>
        <pc:spChg chg="mod">
          <ac:chgData name="CAYZAC, Benoît" userId="7d8e1251-d295-46d5-ab79-6cb85a7340be" providerId="ADAL" clId="{3672D14D-9984-468D-A1AE-01235A28EF93}" dt="2024-02-06T18:21:21.799" v="8855" actId="115"/>
          <ac:spMkLst>
            <pc:docMk/>
            <pc:sldMk cId="3558307119" sldId="410"/>
            <ac:spMk id="3" creationId="{FA62CFE0-4E69-4C7C-B514-EB6B663926C8}"/>
          </ac:spMkLst>
        </pc:spChg>
        <pc:spChg chg="del">
          <ac:chgData name="CAYZAC, Benoît" userId="7d8e1251-d295-46d5-ab79-6cb85a7340be" providerId="ADAL" clId="{3672D14D-9984-468D-A1AE-01235A28EF93}" dt="2024-02-05T16:18:55.847" v="3834" actId="478"/>
          <ac:spMkLst>
            <pc:docMk/>
            <pc:sldMk cId="3558307119" sldId="410"/>
            <ac:spMk id="7" creationId="{A498A2E8-AC81-BBB2-C452-120767AC919E}"/>
          </ac:spMkLst>
        </pc:spChg>
        <pc:spChg chg="del">
          <ac:chgData name="CAYZAC, Benoît" userId="7d8e1251-d295-46d5-ab79-6cb85a7340be" providerId="ADAL" clId="{3672D14D-9984-468D-A1AE-01235A28EF93}" dt="2024-02-05T16:18:58.230" v="3835" actId="478"/>
          <ac:spMkLst>
            <pc:docMk/>
            <pc:sldMk cId="3558307119" sldId="410"/>
            <ac:spMk id="8" creationId="{A876DA3D-C3E2-867B-AED6-E04F0215A62A}"/>
          </ac:spMkLst>
        </pc:spChg>
        <pc:graphicFrameChg chg="add del mod">
          <ac:chgData name="CAYZAC, Benoît" userId="7d8e1251-d295-46d5-ab79-6cb85a7340be" providerId="ADAL" clId="{3672D14D-9984-468D-A1AE-01235A28EF93}" dt="2024-02-05T16:19:13.894" v="3837" actId="478"/>
          <ac:graphicFrameMkLst>
            <pc:docMk/>
            <pc:sldMk cId="3558307119" sldId="410"/>
            <ac:graphicFrameMk id="4" creationId="{A133B625-A2A2-CE05-8C01-9AC597141352}"/>
          </ac:graphicFrameMkLst>
        </pc:graphicFrameChg>
        <pc:graphicFrameChg chg="add mod modGraphic">
          <ac:chgData name="CAYZAC, Benoît" userId="7d8e1251-d295-46d5-ab79-6cb85a7340be" providerId="ADAL" clId="{3672D14D-9984-468D-A1AE-01235A28EF93}" dt="2024-02-06T18:21:46.869" v="8857" actId="14734"/>
          <ac:graphicFrameMkLst>
            <pc:docMk/>
            <pc:sldMk cId="3558307119" sldId="410"/>
            <ac:graphicFrameMk id="9" creationId="{8375CEFF-2922-A78F-34BA-E30D34046CA4}"/>
          </ac:graphicFrameMkLst>
        </pc:graphicFrameChg>
        <pc:graphicFrameChg chg="add del mod modGraphic">
          <ac:chgData name="CAYZAC, Benoît" userId="7d8e1251-d295-46d5-ab79-6cb85a7340be" providerId="ADAL" clId="{3672D14D-9984-468D-A1AE-01235A28EF93}" dt="2024-02-05T16:22:23.327" v="3872" actId="478"/>
          <ac:graphicFrameMkLst>
            <pc:docMk/>
            <pc:sldMk cId="3558307119" sldId="410"/>
            <ac:graphicFrameMk id="16" creationId="{15D0ACA3-DF21-E69E-C26C-6AC102DCF71E}"/>
          </ac:graphicFrameMkLst>
        </pc:graphicFrameChg>
        <pc:picChg chg="add mod">
          <ac:chgData name="CAYZAC, Benoît" userId="7d8e1251-d295-46d5-ab79-6cb85a7340be" providerId="ADAL" clId="{3672D14D-9984-468D-A1AE-01235A28EF93}" dt="2024-02-05T16:20:13.130" v="3851" actId="1076"/>
          <ac:picMkLst>
            <pc:docMk/>
            <pc:sldMk cId="3558307119" sldId="410"/>
            <ac:picMk id="11" creationId="{45C06B77-A7F2-B9E7-B60C-14EA798CACF7}"/>
          </ac:picMkLst>
        </pc:picChg>
        <pc:picChg chg="add mod">
          <ac:chgData name="CAYZAC, Benoît" userId="7d8e1251-d295-46d5-ab79-6cb85a7340be" providerId="ADAL" clId="{3672D14D-9984-468D-A1AE-01235A28EF93}" dt="2024-02-05T16:28:23.996" v="4114" actId="1076"/>
          <ac:picMkLst>
            <pc:docMk/>
            <pc:sldMk cId="3558307119" sldId="410"/>
            <ac:picMk id="13" creationId="{58CB51B1-56F6-FA57-F8F4-82F296DB3F00}"/>
          </ac:picMkLst>
        </pc:picChg>
        <pc:picChg chg="add mod">
          <ac:chgData name="CAYZAC, Benoît" userId="7d8e1251-d295-46d5-ab79-6cb85a7340be" providerId="ADAL" clId="{3672D14D-9984-468D-A1AE-01235A28EF93}" dt="2024-02-05T16:28:50.290" v="4119" actId="1036"/>
          <ac:picMkLst>
            <pc:docMk/>
            <pc:sldMk cId="3558307119" sldId="410"/>
            <ac:picMk id="15" creationId="{94D00E85-0199-1319-7DF8-29E85AF11465}"/>
          </ac:picMkLst>
        </pc:picChg>
        <pc:picChg chg="add del mod">
          <ac:chgData name="CAYZAC, Benoît" userId="7d8e1251-d295-46d5-ab79-6cb85a7340be" providerId="ADAL" clId="{3672D14D-9984-468D-A1AE-01235A28EF93}" dt="2024-02-05T16:19:13.894" v="3837" actId="478"/>
          <ac:picMkLst>
            <pc:docMk/>
            <pc:sldMk cId="3558307119" sldId="410"/>
            <ac:picMk id="1025" creationId="{7E310D49-4CE7-D6AD-8D66-AAF0127A5D80}"/>
          </ac:picMkLst>
        </pc:picChg>
        <pc:picChg chg="add del mod">
          <ac:chgData name="CAYZAC, Benoît" userId="7d8e1251-d295-46d5-ab79-6cb85a7340be" providerId="ADAL" clId="{3672D14D-9984-468D-A1AE-01235A28EF93}" dt="2024-02-05T16:19:13.894" v="3837" actId="478"/>
          <ac:picMkLst>
            <pc:docMk/>
            <pc:sldMk cId="3558307119" sldId="410"/>
            <ac:picMk id="1026" creationId="{5D8DBD29-2248-4C22-C0A1-B6E639FA709D}"/>
          </ac:picMkLst>
        </pc:picChg>
        <pc:picChg chg="add del mod">
          <ac:chgData name="CAYZAC, Benoît" userId="7d8e1251-d295-46d5-ab79-6cb85a7340be" providerId="ADAL" clId="{3672D14D-9984-468D-A1AE-01235A28EF93}" dt="2024-02-05T16:19:13.894" v="3837" actId="478"/>
          <ac:picMkLst>
            <pc:docMk/>
            <pc:sldMk cId="3558307119" sldId="410"/>
            <ac:picMk id="1027" creationId="{D9DF59B7-3D65-8B81-105A-239309D27E6E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2:09.699" v="8859" actId="14734"/>
        <pc:sldMkLst>
          <pc:docMk/>
          <pc:sldMk cId="663945087" sldId="411"/>
        </pc:sldMkLst>
        <pc:spChg chg="mod">
          <ac:chgData name="CAYZAC, Benoît" userId="7d8e1251-d295-46d5-ab79-6cb85a7340be" providerId="ADAL" clId="{3672D14D-9984-468D-A1AE-01235A28EF93}" dt="2024-02-06T18:22:03.035" v="8858" actId="115"/>
          <ac:spMkLst>
            <pc:docMk/>
            <pc:sldMk cId="663945087" sldId="411"/>
            <ac:spMk id="3" creationId="{FA62CFE0-4E69-4C7C-B514-EB6B663926C8}"/>
          </ac:spMkLst>
        </pc:spChg>
        <pc:spChg chg="add mod">
          <ac:chgData name="CAYZAC, Benoît" userId="7d8e1251-d295-46d5-ab79-6cb85a7340be" providerId="ADAL" clId="{3672D14D-9984-468D-A1AE-01235A28EF93}" dt="2024-02-05T16:39:01.872" v="4246" actId="20577"/>
          <ac:spMkLst>
            <pc:docMk/>
            <pc:sldMk cId="663945087" sldId="411"/>
            <ac:spMk id="8" creationId="{17B0E4D2-1496-595F-4F78-81AA2544CA86}"/>
          </ac:spMkLst>
        </pc:spChg>
        <pc:spChg chg="add mod">
          <ac:chgData name="CAYZAC, Benoît" userId="7d8e1251-d295-46d5-ab79-6cb85a7340be" providerId="ADAL" clId="{3672D14D-9984-468D-A1AE-01235A28EF93}" dt="2024-02-05T16:35:50.278" v="4213" actId="1582"/>
          <ac:spMkLst>
            <pc:docMk/>
            <pc:sldMk cId="663945087" sldId="411"/>
            <ac:spMk id="10" creationId="{BB8183E7-1964-E71B-E906-A0C22CE7A6D9}"/>
          </ac:spMkLst>
        </pc:spChg>
        <pc:graphicFrameChg chg="mod modGraphic">
          <ac:chgData name="CAYZAC, Benoît" userId="7d8e1251-d295-46d5-ab79-6cb85a7340be" providerId="ADAL" clId="{3672D14D-9984-468D-A1AE-01235A28EF93}" dt="2024-02-06T18:22:09.699" v="8859" actId="14734"/>
          <ac:graphicFrameMkLst>
            <pc:docMk/>
            <pc:sldMk cId="663945087" sldId="411"/>
            <ac:graphicFrameMk id="9" creationId="{8375CEFF-2922-A78F-34BA-E30D34046CA4}"/>
          </ac:graphicFrameMkLst>
        </pc:graphicFrameChg>
        <pc:picChg chg="add mod modCrop">
          <ac:chgData name="CAYZAC, Benoît" userId="7d8e1251-d295-46d5-ab79-6cb85a7340be" providerId="ADAL" clId="{3672D14D-9984-468D-A1AE-01235A28EF93}" dt="2024-02-05T16:32:18.521" v="4156" actId="1038"/>
          <ac:picMkLst>
            <pc:docMk/>
            <pc:sldMk cId="663945087" sldId="411"/>
            <ac:picMk id="4" creationId="{F5C821F6-E1BB-6B36-B200-90B6FC92EEA7}"/>
          </ac:picMkLst>
        </pc:picChg>
        <pc:picChg chg="add mod modCrop">
          <ac:chgData name="CAYZAC, Benoît" userId="7d8e1251-d295-46d5-ab79-6cb85a7340be" providerId="ADAL" clId="{3672D14D-9984-468D-A1AE-01235A28EF93}" dt="2024-02-05T16:32:24.508" v="4157" actId="1076"/>
          <ac:picMkLst>
            <pc:docMk/>
            <pc:sldMk cId="663945087" sldId="411"/>
            <ac:picMk id="7" creationId="{862BCE84-5BE7-E83F-C43C-EE87A519FB73}"/>
          </ac:picMkLst>
        </pc:picChg>
        <pc:picChg chg="mod">
          <ac:chgData name="CAYZAC, Benoît" userId="7d8e1251-d295-46d5-ab79-6cb85a7340be" providerId="ADAL" clId="{3672D14D-9984-468D-A1AE-01235A28EF93}" dt="2024-02-05T16:30:50.876" v="4135" actId="14100"/>
          <ac:picMkLst>
            <pc:docMk/>
            <pc:sldMk cId="663945087" sldId="411"/>
            <ac:picMk id="11" creationId="{45C06B77-A7F2-B9E7-B60C-14EA798CACF7}"/>
          </ac:picMkLst>
        </pc:picChg>
        <pc:picChg chg="del">
          <ac:chgData name="CAYZAC, Benoît" userId="7d8e1251-d295-46d5-ab79-6cb85a7340be" providerId="ADAL" clId="{3672D14D-9984-468D-A1AE-01235A28EF93}" dt="2024-02-05T16:30:25.272" v="4131" actId="478"/>
          <ac:picMkLst>
            <pc:docMk/>
            <pc:sldMk cId="663945087" sldId="411"/>
            <ac:picMk id="13" creationId="{58CB51B1-56F6-FA57-F8F4-82F296DB3F00}"/>
          </ac:picMkLst>
        </pc:picChg>
        <pc:picChg chg="mod">
          <ac:chgData name="CAYZAC, Benoît" userId="7d8e1251-d295-46d5-ab79-6cb85a7340be" providerId="ADAL" clId="{3672D14D-9984-468D-A1AE-01235A28EF93}" dt="2024-02-05T16:31:08.295" v="4139" actId="1076"/>
          <ac:picMkLst>
            <pc:docMk/>
            <pc:sldMk cId="663945087" sldId="411"/>
            <ac:picMk id="15" creationId="{94D00E85-0199-1319-7DF8-29E85AF11465}"/>
          </ac:picMkLst>
        </pc:picChg>
      </pc:sldChg>
      <pc:sldChg chg="del">
        <pc:chgData name="CAYZAC, Benoît" userId="7d8e1251-d295-46d5-ab79-6cb85a7340be" providerId="ADAL" clId="{3672D14D-9984-468D-A1AE-01235A28EF93}" dt="2024-02-05T12:55:04.944" v="126" actId="47"/>
        <pc:sldMkLst>
          <pc:docMk/>
          <pc:sldMk cId="836415504" sldId="411"/>
        </pc:sldMkLst>
      </pc:sldChg>
      <pc:sldChg chg="addSp delSp modSp add mod">
        <pc:chgData name="CAYZAC, Benoît" userId="7d8e1251-d295-46d5-ab79-6cb85a7340be" providerId="ADAL" clId="{3672D14D-9984-468D-A1AE-01235A28EF93}" dt="2024-02-06T18:22:25.676" v="8860" actId="115"/>
        <pc:sldMkLst>
          <pc:docMk/>
          <pc:sldMk cId="3808529342" sldId="412"/>
        </pc:sldMkLst>
        <pc:spChg chg="mod">
          <ac:chgData name="CAYZAC, Benoît" userId="7d8e1251-d295-46d5-ab79-6cb85a7340be" providerId="ADAL" clId="{3672D14D-9984-468D-A1AE-01235A28EF93}" dt="2024-02-06T18:22:25.676" v="8860" actId="115"/>
          <ac:spMkLst>
            <pc:docMk/>
            <pc:sldMk cId="3808529342" sldId="412"/>
            <ac:spMk id="3" creationId="{FA62CFE0-4E69-4C7C-B514-EB6B663926C8}"/>
          </ac:spMkLst>
        </pc:spChg>
        <pc:spChg chg="del">
          <ac:chgData name="CAYZAC, Benoît" userId="7d8e1251-d295-46d5-ab79-6cb85a7340be" providerId="ADAL" clId="{3672D14D-9984-468D-A1AE-01235A28EF93}" dt="2024-02-05T16:40:12.236" v="4250" actId="478"/>
          <ac:spMkLst>
            <pc:docMk/>
            <pc:sldMk cId="3808529342" sldId="412"/>
            <ac:spMk id="8" creationId="{17B0E4D2-1496-595F-4F78-81AA2544CA86}"/>
          </ac:spMkLst>
        </pc:spChg>
        <pc:spChg chg="del">
          <ac:chgData name="CAYZAC, Benoît" userId="7d8e1251-d295-46d5-ab79-6cb85a7340be" providerId="ADAL" clId="{3672D14D-9984-468D-A1AE-01235A28EF93}" dt="2024-02-05T16:40:40.947" v="4258" actId="478"/>
          <ac:spMkLst>
            <pc:docMk/>
            <pc:sldMk cId="3808529342" sldId="412"/>
            <ac:spMk id="10" creationId="{BB8183E7-1964-E71B-E906-A0C22CE7A6D9}"/>
          </ac:spMkLst>
        </pc:spChg>
        <pc:spChg chg="add mod">
          <ac:chgData name="CAYZAC, Benoît" userId="7d8e1251-d295-46d5-ab79-6cb85a7340be" providerId="ADAL" clId="{3672D14D-9984-468D-A1AE-01235A28EF93}" dt="2024-02-05T16:42:42.378" v="4311" actId="20577"/>
          <ac:spMkLst>
            <pc:docMk/>
            <pc:sldMk cId="3808529342" sldId="412"/>
            <ac:spMk id="13" creationId="{0AA49027-ABCE-8D0F-908C-E26C7EA81952}"/>
          </ac:spMkLst>
        </pc:spChg>
        <pc:spChg chg="add mod">
          <ac:chgData name="CAYZAC, Benoît" userId="7d8e1251-d295-46d5-ab79-6cb85a7340be" providerId="ADAL" clId="{3672D14D-9984-468D-A1AE-01235A28EF93}" dt="2024-02-05T16:42:59.024" v="4325" actId="20577"/>
          <ac:spMkLst>
            <pc:docMk/>
            <pc:sldMk cId="3808529342" sldId="412"/>
            <ac:spMk id="14" creationId="{9106A4AC-4B54-9E0D-ACA8-E5F4C39FE671}"/>
          </ac:spMkLst>
        </pc:spChg>
        <pc:graphicFrameChg chg="del">
          <ac:chgData name="CAYZAC, Benoît" userId="7d8e1251-d295-46d5-ab79-6cb85a7340be" providerId="ADAL" clId="{3672D14D-9984-468D-A1AE-01235A28EF93}" dt="2024-02-05T16:41:00.165" v="4263" actId="478"/>
          <ac:graphicFrameMkLst>
            <pc:docMk/>
            <pc:sldMk cId="3808529342" sldId="412"/>
            <ac:graphicFrameMk id="9" creationId="{8375CEFF-2922-A78F-34BA-E30D34046CA4}"/>
          </ac:graphicFrameMkLst>
        </pc:graphicFrameChg>
        <pc:picChg chg="del">
          <ac:chgData name="CAYZAC, Benoît" userId="7d8e1251-d295-46d5-ab79-6cb85a7340be" providerId="ADAL" clId="{3672D14D-9984-468D-A1AE-01235A28EF93}" dt="2024-02-05T16:40:09.099" v="4248" actId="478"/>
          <ac:picMkLst>
            <pc:docMk/>
            <pc:sldMk cId="3808529342" sldId="412"/>
            <ac:picMk id="4" creationId="{F5C821F6-E1BB-6B36-B200-90B6FC92EEA7}"/>
          </ac:picMkLst>
        </pc:picChg>
        <pc:picChg chg="del">
          <ac:chgData name="CAYZAC, Benoît" userId="7d8e1251-d295-46d5-ab79-6cb85a7340be" providerId="ADAL" clId="{3672D14D-9984-468D-A1AE-01235A28EF93}" dt="2024-02-05T16:40:13.286" v="4251" actId="478"/>
          <ac:picMkLst>
            <pc:docMk/>
            <pc:sldMk cId="3808529342" sldId="412"/>
            <ac:picMk id="7" creationId="{862BCE84-5BE7-E83F-C43C-EE87A519FB73}"/>
          </ac:picMkLst>
        </pc:picChg>
        <pc:picChg chg="del">
          <ac:chgData name="CAYZAC, Benoît" userId="7d8e1251-d295-46d5-ab79-6cb85a7340be" providerId="ADAL" clId="{3672D14D-9984-468D-A1AE-01235A28EF93}" dt="2024-02-05T16:40:55.313" v="4262" actId="478"/>
          <ac:picMkLst>
            <pc:docMk/>
            <pc:sldMk cId="3808529342" sldId="412"/>
            <ac:picMk id="11" creationId="{45C06B77-A7F2-B9E7-B60C-14EA798CACF7}"/>
          </ac:picMkLst>
        </pc:picChg>
        <pc:picChg chg="add mod">
          <ac:chgData name="CAYZAC, Benoît" userId="7d8e1251-d295-46d5-ab79-6cb85a7340be" providerId="ADAL" clId="{3672D14D-9984-468D-A1AE-01235A28EF93}" dt="2024-02-05T16:42:43.381" v="4312" actId="1076"/>
          <ac:picMkLst>
            <pc:docMk/>
            <pc:sldMk cId="3808529342" sldId="412"/>
            <ac:picMk id="12" creationId="{33ED6858-AB14-696D-BA41-DE5446D01DE4}"/>
          </ac:picMkLst>
        </pc:picChg>
        <pc:picChg chg="del">
          <ac:chgData name="CAYZAC, Benoît" userId="7d8e1251-d295-46d5-ab79-6cb85a7340be" providerId="ADAL" clId="{3672D14D-9984-468D-A1AE-01235A28EF93}" dt="2024-02-05T16:40:10.732" v="4249" actId="478"/>
          <ac:picMkLst>
            <pc:docMk/>
            <pc:sldMk cId="3808529342" sldId="412"/>
            <ac:picMk id="15" creationId="{94D00E85-0199-1319-7DF8-29E85AF11465}"/>
          </ac:picMkLst>
        </pc:picChg>
        <pc:picChg chg="add del mod">
          <ac:chgData name="CAYZAC, Benoît" userId="7d8e1251-d295-46d5-ab79-6cb85a7340be" providerId="ADAL" clId="{3672D14D-9984-468D-A1AE-01235A28EF93}" dt="2024-02-05T16:41:36.431" v="4267" actId="478"/>
          <ac:picMkLst>
            <pc:docMk/>
            <pc:sldMk cId="3808529342" sldId="412"/>
            <ac:picMk id="3074" creationId="{8D08C402-DA6B-EDA8-4064-BCC58DD26E19}"/>
          </ac:picMkLst>
        </pc:picChg>
      </pc:sldChg>
      <pc:sldChg chg="modSp add del mod">
        <pc:chgData name="CAYZAC, Benoît" userId="7d8e1251-d295-46d5-ab79-6cb85a7340be" providerId="ADAL" clId="{3672D14D-9984-468D-A1AE-01235A28EF93}" dt="2024-02-05T16:40:28.777" v="4257" actId="47"/>
        <pc:sldMkLst>
          <pc:docMk/>
          <pc:sldMk cId="1075621196" sldId="413"/>
        </pc:sldMkLst>
        <pc:picChg chg="mod">
          <ac:chgData name="CAYZAC, Benoît" userId="7d8e1251-d295-46d5-ab79-6cb85a7340be" providerId="ADAL" clId="{3672D14D-9984-468D-A1AE-01235A28EF93}" dt="2024-02-05T16:40:22.428" v="4254" actId="1076"/>
          <ac:picMkLst>
            <pc:docMk/>
            <pc:sldMk cId="1075621196" sldId="413"/>
            <ac:picMk id="7" creationId="{862BCE84-5BE7-E83F-C43C-EE87A519FB73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2:35.490" v="8861" actId="115"/>
        <pc:sldMkLst>
          <pc:docMk/>
          <pc:sldMk cId="2756500617" sldId="413"/>
        </pc:sldMkLst>
        <pc:spChg chg="mod">
          <ac:chgData name="CAYZAC, Benoît" userId="7d8e1251-d295-46d5-ab79-6cb85a7340be" providerId="ADAL" clId="{3672D14D-9984-468D-A1AE-01235A28EF93}" dt="2024-02-06T18:22:35.490" v="8861" actId="115"/>
          <ac:spMkLst>
            <pc:docMk/>
            <pc:sldMk cId="2756500617" sldId="413"/>
            <ac:spMk id="3" creationId="{FA62CFE0-4E69-4C7C-B514-EB6B663926C8}"/>
          </ac:spMkLst>
        </pc:spChg>
        <pc:spChg chg="add mod">
          <ac:chgData name="CAYZAC, Benoît" userId="7d8e1251-d295-46d5-ab79-6cb85a7340be" providerId="ADAL" clId="{3672D14D-9984-468D-A1AE-01235A28EF93}" dt="2024-02-05T17:46:00.758" v="5119"/>
          <ac:spMkLst>
            <pc:docMk/>
            <pc:sldMk cId="2756500617" sldId="413"/>
            <ac:spMk id="9" creationId="{33423D91-5F6D-D3A2-196A-5A8A93549BF9}"/>
          </ac:spMkLst>
        </pc:spChg>
        <pc:spChg chg="mod ord">
          <ac:chgData name="CAYZAC, Benoît" userId="7d8e1251-d295-46d5-ab79-6cb85a7340be" providerId="ADAL" clId="{3672D14D-9984-468D-A1AE-01235A28EF93}" dt="2024-02-05T17:04:13.791" v="4659" actId="6549"/>
          <ac:spMkLst>
            <pc:docMk/>
            <pc:sldMk cId="2756500617" sldId="413"/>
            <ac:spMk id="13" creationId="{0AA49027-ABCE-8D0F-908C-E26C7EA81952}"/>
          </ac:spMkLst>
        </pc:spChg>
        <pc:spChg chg="del">
          <ac:chgData name="CAYZAC, Benoît" userId="7d8e1251-d295-46d5-ab79-6cb85a7340be" providerId="ADAL" clId="{3672D14D-9984-468D-A1AE-01235A28EF93}" dt="2024-02-05T17:00:50.972" v="4460" actId="478"/>
          <ac:spMkLst>
            <pc:docMk/>
            <pc:sldMk cId="2756500617" sldId="413"/>
            <ac:spMk id="14" creationId="{9106A4AC-4B54-9E0D-ACA8-E5F4C39FE671}"/>
          </ac:spMkLst>
        </pc:spChg>
        <pc:picChg chg="add mod">
          <ac:chgData name="CAYZAC, Benoît" userId="7d8e1251-d295-46d5-ab79-6cb85a7340be" providerId="ADAL" clId="{3672D14D-9984-468D-A1AE-01235A28EF93}" dt="2024-02-05T17:04:01.668" v="4656" actId="1076"/>
          <ac:picMkLst>
            <pc:docMk/>
            <pc:sldMk cId="2756500617" sldId="413"/>
            <ac:picMk id="4" creationId="{DBCE2633-6BBA-1BB9-8C13-F029373A68D8}"/>
          </ac:picMkLst>
        </pc:picChg>
        <pc:picChg chg="add del">
          <ac:chgData name="CAYZAC, Benoît" userId="7d8e1251-d295-46d5-ab79-6cb85a7340be" providerId="ADAL" clId="{3672D14D-9984-468D-A1AE-01235A28EF93}" dt="2024-02-05T17:04:31.907" v="4661" actId="478"/>
          <ac:picMkLst>
            <pc:docMk/>
            <pc:sldMk cId="2756500617" sldId="413"/>
            <ac:picMk id="8" creationId="{1638E018-3DC8-6404-25B3-EE289F3F324E}"/>
          </ac:picMkLst>
        </pc:picChg>
        <pc:picChg chg="add del mod">
          <ac:chgData name="CAYZAC, Benoît" userId="7d8e1251-d295-46d5-ab79-6cb85a7340be" providerId="ADAL" clId="{3672D14D-9984-468D-A1AE-01235A28EF93}" dt="2024-02-05T17:08:09.768" v="4798" actId="478"/>
          <ac:picMkLst>
            <pc:docMk/>
            <pc:sldMk cId="2756500617" sldId="413"/>
            <ac:picMk id="11" creationId="{3F263979-7841-2F20-9F2A-7301BDD5BEC1}"/>
          </ac:picMkLst>
        </pc:picChg>
        <pc:picChg chg="del mod">
          <ac:chgData name="CAYZAC, Benoît" userId="7d8e1251-d295-46d5-ab79-6cb85a7340be" providerId="ADAL" clId="{3672D14D-9984-468D-A1AE-01235A28EF93}" dt="2024-02-05T17:00:52.663" v="4462" actId="478"/>
          <ac:picMkLst>
            <pc:docMk/>
            <pc:sldMk cId="2756500617" sldId="413"/>
            <ac:picMk id="12" creationId="{33ED6858-AB14-696D-BA41-DE5446D01DE4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3:15.942" v="8865" actId="1076"/>
        <pc:sldMkLst>
          <pc:docMk/>
          <pc:sldMk cId="2158682913" sldId="414"/>
        </pc:sldMkLst>
        <pc:spChg chg="add mod">
          <ac:chgData name="CAYZAC, Benoît" userId="7d8e1251-d295-46d5-ab79-6cb85a7340be" providerId="ADAL" clId="{3672D14D-9984-468D-A1AE-01235A28EF93}" dt="2024-02-05T18:01:37.506" v="5780" actId="1076"/>
          <ac:spMkLst>
            <pc:docMk/>
            <pc:sldMk cId="2158682913" sldId="414"/>
            <ac:spMk id="2" creationId="{05A79956-66AE-F8DD-083E-097666FEBBCE}"/>
          </ac:spMkLst>
        </pc:spChg>
        <pc:spChg chg="mod">
          <ac:chgData name="CAYZAC, Benoît" userId="7d8e1251-d295-46d5-ab79-6cb85a7340be" providerId="ADAL" clId="{3672D14D-9984-468D-A1AE-01235A28EF93}" dt="2024-02-06T18:23:15.942" v="8865" actId="1076"/>
          <ac:spMkLst>
            <pc:docMk/>
            <pc:sldMk cId="2158682913" sldId="414"/>
            <ac:spMk id="3" creationId="{FA62CFE0-4E69-4C7C-B514-EB6B663926C8}"/>
          </ac:spMkLst>
        </pc:spChg>
        <pc:spChg chg="del">
          <ac:chgData name="CAYZAC, Benoît" userId="7d8e1251-d295-46d5-ab79-6cb85a7340be" providerId="ADAL" clId="{3672D14D-9984-468D-A1AE-01235A28EF93}" dt="2024-02-05T17:44:31.169" v="5009" actId="478"/>
          <ac:spMkLst>
            <pc:docMk/>
            <pc:sldMk cId="2158682913" sldId="414"/>
            <ac:spMk id="9" creationId="{33423D91-5F6D-D3A2-196A-5A8A93549BF9}"/>
          </ac:spMkLst>
        </pc:spChg>
        <pc:spChg chg="mod">
          <ac:chgData name="CAYZAC, Benoît" userId="7d8e1251-d295-46d5-ab79-6cb85a7340be" providerId="ADAL" clId="{3672D14D-9984-468D-A1AE-01235A28EF93}" dt="2024-02-06T18:23:00.828" v="8862" actId="14100"/>
          <ac:spMkLst>
            <pc:docMk/>
            <pc:sldMk cId="2158682913" sldId="414"/>
            <ac:spMk id="13" creationId="{0AA49027-ABCE-8D0F-908C-E26C7EA81952}"/>
          </ac:spMkLst>
        </pc:spChg>
        <pc:graphicFrameChg chg="add mod modGraphic">
          <ac:chgData name="CAYZAC, Benoît" userId="7d8e1251-d295-46d5-ab79-6cb85a7340be" providerId="ADAL" clId="{3672D14D-9984-468D-A1AE-01235A28EF93}" dt="2024-02-05T18:14:05.051" v="5933"/>
          <ac:graphicFrameMkLst>
            <pc:docMk/>
            <pc:sldMk cId="2158682913" sldId="414"/>
            <ac:graphicFrameMk id="10" creationId="{CE576FD2-A608-11A1-92A1-347847E55A2F}"/>
          </ac:graphicFrameMkLst>
        </pc:graphicFrameChg>
        <pc:picChg chg="del">
          <ac:chgData name="CAYZAC, Benoît" userId="7d8e1251-d295-46d5-ab79-6cb85a7340be" providerId="ADAL" clId="{3672D14D-9984-468D-A1AE-01235A28EF93}" dt="2024-02-05T17:39:58.983" v="4912" actId="478"/>
          <ac:picMkLst>
            <pc:docMk/>
            <pc:sldMk cId="2158682913" sldId="414"/>
            <ac:picMk id="4" creationId="{DBCE2633-6BBA-1BB9-8C13-F029373A68D8}"/>
          </ac:picMkLst>
        </pc:picChg>
        <pc:picChg chg="add del mod modCrop">
          <ac:chgData name="CAYZAC, Benoît" userId="7d8e1251-d295-46d5-ab79-6cb85a7340be" providerId="ADAL" clId="{3672D14D-9984-468D-A1AE-01235A28EF93}" dt="2024-02-05T17:59:45.923" v="5771" actId="478"/>
          <ac:picMkLst>
            <pc:docMk/>
            <pc:sldMk cId="2158682913" sldId="414"/>
            <ac:picMk id="8" creationId="{92CE8966-6C01-8534-FFF5-E5000923E9EE}"/>
          </ac:picMkLst>
        </pc:picChg>
        <pc:picChg chg="add mod">
          <ac:chgData name="CAYZAC, Benoît" userId="7d8e1251-d295-46d5-ab79-6cb85a7340be" providerId="ADAL" clId="{3672D14D-9984-468D-A1AE-01235A28EF93}" dt="2024-02-05T18:11:56.175" v="5841" actId="1036"/>
          <ac:picMkLst>
            <pc:docMk/>
            <pc:sldMk cId="2158682913" sldId="414"/>
            <ac:picMk id="12" creationId="{99EF806C-4A79-D414-1A06-6316BFF8267F}"/>
          </ac:picMkLst>
        </pc:picChg>
        <pc:picChg chg="add mod">
          <ac:chgData name="CAYZAC, Benoît" userId="7d8e1251-d295-46d5-ab79-6cb85a7340be" providerId="ADAL" clId="{3672D14D-9984-468D-A1AE-01235A28EF93}" dt="2024-02-05T18:12:02.776" v="5850" actId="1035"/>
          <ac:picMkLst>
            <pc:docMk/>
            <pc:sldMk cId="2158682913" sldId="414"/>
            <ac:picMk id="15" creationId="{459E2182-295D-6205-3AB8-422636EA94AD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4:02.932" v="8868" actId="14100"/>
        <pc:sldMkLst>
          <pc:docMk/>
          <pc:sldMk cId="3393423536" sldId="415"/>
        </pc:sldMkLst>
        <pc:spChg chg="del">
          <ac:chgData name="CAYZAC, Benoît" userId="7d8e1251-d295-46d5-ab79-6cb85a7340be" providerId="ADAL" clId="{3672D14D-9984-468D-A1AE-01235A28EF93}" dt="2024-02-05T18:14:13.732" v="5935" actId="478"/>
          <ac:spMkLst>
            <pc:docMk/>
            <pc:sldMk cId="3393423536" sldId="415"/>
            <ac:spMk id="2" creationId="{05A79956-66AE-F8DD-083E-097666FEBBCE}"/>
          </ac:spMkLst>
        </pc:spChg>
        <pc:spChg chg="mod">
          <ac:chgData name="CAYZAC, Benoît" userId="7d8e1251-d295-46d5-ab79-6cb85a7340be" providerId="ADAL" clId="{3672D14D-9984-468D-A1AE-01235A28EF93}" dt="2024-02-06T18:23:34.944" v="8867" actId="1076"/>
          <ac:spMkLst>
            <pc:docMk/>
            <pc:sldMk cId="3393423536" sldId="415"/>
            <ac:spMk id="3" creationId="{FA62CFE0-4E69-4C7C-B514-EB6B663926C8}"/>
          </ac:spMkLst>
        </pc:spChg>
        <pc:spChg chg="add mod">
          <ac:chgData name="CAYZAC, Benoît" userId="7d8e1251-d295-46d5-ab79-6cb85a7340be" providerId="ADAL" clId="{3672D14D-9984-468D-A1AE-01235A28EF93}" dt="2024-02-05T18:23:43.512" v="6391" actId="207"/>
          <ac:spMkLst>
            <pc:docMk/>
            <pc:sldMk cId="3393423536" sldId="415"/>
            <ac:spMk id="11" creationId="{8FD8438A-B26A-7A33-F294-6D086039183F}"/>
          </ac:spMkLst>
        </pc:spChg>
        <pc:spChg chg="mod">
          <ac:chgData name="CAYZAC, Benoît" userId="7d8e1251-d295-46d5-ab79-6cb85a7340be" providerId="ADAL" clId="{3672D14D-9984-468D-A1AE-01235A28EF93}" dt="2024-02-05T18:19:21.527" v="6251" actId="20577"/>
          <ac:spMkLst>
            <pc:docMk/>
            <pc:sldMk cId="3393423536" sldId="415"/>
            <ac:spMk id="13" creationId="{0AA49027-ABCE-8D0F-908C-E26C7EA81952}"/>
          </ac:spMkLst>
        </pc:spChg>
        <pc:spChg chg="add mod">
          <ac:chgData name="CAYZAC, Benoît" userId="7d8e1251-d295-46d5-ab79-6cb85a7340be" providerId="ADAL" clId="{3672D14D-9984-468D-A1AE-01235A28EF93}" dt="2024-02-05T18:23:39.531" v="6390" actId="1076"/>
          <ac:spMkLst>
            <pc:docMk/>
            <pc:sldMk cId="3393423536" sldId="415"/>
            <ac:spMk id="14" creationId="{DC8D42D6-6C60-3DFA-FDF1-E03E1638FFE7}"/>
          </ac:spMkLst>
        </pc:spChg>
        <pc:graphicFrameChg chg="del modGraphic">
          <ac:chgData name="CAYZAC, Benoît" userId="7d8e1251-d295-46d5-ab79-6cb85a7340be" providerId="ADAL" clId="{3672D14D-9984-468D-A1AE-01235A28EF93}" dt="2024-02-05T18:14:10.964" v="5934" actId="478"/>
          <ac:graphicFrameMkLst>
            <pc:docMk/>
            <pc:sldMk cId="3393423536" sldId="415"/>
            <ac:graphicFrameMk id="10" creationId="{CE576FD2-A608-11A1-92A1-347847E55A2F}"/>
          </ac:graphicFrameMkLst>
        </pc:graphicFrameChg>
        <pc:picChg chg="add mod">
          <ac:chgData name="CAYZAC, Benoît" userId="7d8e1251-d295-46d5-ab79-6cb85a7340be" providerId="ADAL" clId="{3672D14D-9984-468D-A1AE-01235A28EF93}" dt="2024-02-06T18:24:02.932" v="8868" actId="14100"/>
          <ac:picMkLst>
            <pc:docMk/>
            <pc:sldMk cId="3393423536" sldId="415"/>
            <ac:picMk id="7" creationId="{52262955-2B72-9A9C-5511-715B20937225}"/>
          </ac:picMkLst>
        </pc:picChg>
        <pc:picChg chg="add mod">
          <ac:chgData name="CAYZAC, Benoît" userId="7d8e1251-d295-46d5-ab79-6cb85a7340be" providerId="ADAL" clId="{3672D14D-9984-468D-A1AE-01235A28EF93}" dt="2024-02-05T18:22:28.020" v="6376" actId="1037"/>
          <ac:picMkLst>
            <pc:docMk/>
            <pc:sldMk cId="3393423536" sldId="415"/>
            <ac:picMk id="9" creationId="{9B33E9F3-3EBB-5AF3-7E06-5AFB2E72C66F}"/>
          </ac:picMkLst>
        </pc:picChg>
        <pc:picChg chg="del">
          <ac:chgData name="CAYZAC, Benoît" userId="7d8e1251-d295-46d5-ab79-6cb85a7340be" providerId="ADAL" clId="{3672D14D-9984-468D-A1AE-01235A28EF93}" dt="2024-02-05T18:14:16.795" v="5937" actId="478"/>
          <ac:picMkLst>
            <pc:docMk/>
            <pc:sldMk cId="3393423536" sldId="415"/>
            <ac:picMk id="12" creationId="{99EF806C-4A79-D414-1A06-6316BFF8267F}"/>
          </ac:picMkLst>
        </pc:picChg>
        <pc:picChg chg="del">
          <ac:chgData name="CAYZAC, Benoît" userId="7d8e1251-d295-46d5-ab79-6cb85a7340be" providerId="ADAL" clId="{3672D14D-9984-468D-A1AE-01235A28EF93}" dt="2024-02-05T18:14:15.899" v="5936" actId="478"/>
          <ac:picMkLst>
            <pc:docMk/>
            <pc:sldMk cId="3393423536" sldId="415"/>
            <ac:picMk id="15" creationId="{459E2182-295D-6205-3AB8-422636EA94AD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6:05.398" v="8878" actId="1076"/>
        <pc:sldMkLst>
          <pc:docMk/>
          <pc:sldMk cId="2222129702" sldId="416"/>
        </pc:sldMkLst>
        <pc:spChg chg="mod">
          <ac:chgData name="CAYZAC, Benoît" userId="7d8e1251-d295-46d5-ab79-6cb85a7340be" providerId="ADAL" clId="{3672D14D-9984-468D-A1AE-01235A28EF93}" dt="2024-02-06T18:24:19.003" v="8869" actId="115"/>
          <ac:spMkLst>
            <pc:docMk/>
            <pc:sldMk cId="2222129702" sldId="416"/>
            <ac:spMk id="3" creationId="{FA62CFE0-4E69-4C7C-B514-EB6B663926C8}"/>
          </ac:spMkLst>
        </pc:spChg>
        <pc:spChg chg="del mod">
          <ac:chgData name="CAYZAC, Benoît" userId="7d8e1251-d295-46d5-ab79-6cb85a7340be" providerId="ADAL" clId="{3672D14D-9984-468D-A1AE-01235A28EF93}" dt="2024-02-05T18:24:58.447" v="6429" actId="478"/>
          <ac:spMkLst>
            <pc:docMk/>
            <pc:sldMk cId="2222129702" sldId="416"/>
            <ac:spMk id="11" creationId="{8FD8438A-B26A-7A33-F294-6D086039183F}"/>
          </ac:spMkLst>
        </pc:spChg>
        <pc:spChg chg="mod">
          <ac:chgData name="CAYZAC, Benoît" userId="7d8e1251-d295-46d5-ab79-6cb85a7340be" providerId="ADAL" clId="{3672D14D-9984-468D-A1AE-01235A28EF93}" dt="2024-02-06T18:25:41.017" v="8875" actId="14100"/>
          <ac:spMkLst>
            <pc:docMk/>
            <pc:sldMk cId="2222129702" sldId="416"/>
            <ac:spMk id="13" creationId="{0AA49027-ABCE-8D0F-908C-E26C7EA81952}"/>
          </ac:spMkLst>
        </pc:spChg>
        <pc:spChg chg="del">
          <ac:chgData name="CAYZAC, Benoît" userId="7d8e1251-d295-46d5-ab79-6cb85a7340be" providerId="ADAL" clId="{3672D14D-9984-468D-A1AE-01235A28EF93}" dt="2024-02-05T18:25:00.622" v="6430" actId="478"/>
          <ac:spMkLst>
            <pc:docMk/>
            <pc:sldMk cId="2222129702" sldId="416"/>
            <ac:spMk id="14" creationId="{DC8D42D6-6C60-3DFA-FDF1-E03E1638FFE7}"/>
          </ac:spMkLst>
        </pc:spChg>
        <pc:spChg chg="add mod">
          <ac:chgData name="CAYZAC, Benoît" userId="7d8e1251-d295-46d5-ab79-6cb85a7340be" providerId="ADAL" clId="{3672D14D-9984-468D-A1AE-01235A28EF93}" dt="2024-02-06T18:26:01.714" v="8877" actId="1076"/>
          <ac:spMkLst>
            <pc:docMk/>
            <pc:sldMk cId="2222129702" sldId="416"/>
            <ac:spMk id="16" creationId="{9EF1BE77-341F-3896-D10A-A35C788193F8}"/>
          </ac:spMkLst>
        </pc:spChg>
        <pc:spChg chg="add mod">
          <ac:chgData name="CAYZAC, Benoît" userId="7d8e1251-d295-46d5-ab79-6cb85a7340be" providerId="ADAL" clId="{3672D14D-9984-468D-A1AE-01235A28EF93}" dt="2024-02-06T18:26:05.398" v="8878" actId="1076"/>
          <ac:spMkLst>
            <pc:docMk/>
            <pc:sldMk cId="2222129702" sldId="416"/>
            <ac:spMk id="17" creationId="{26522CE3-C23D-91A8-D9B4-877A25390776}"/>
          </ac:spMkLst>
        </pc:spChg>
        <pc:picChg chg="add del mod">
          <ac:chgData name="CAYZAC, Benoît" userId="7d8e1251-d295-46d5-ab79-6cb85a7340be" providerId="ADAL" clId="{3672D14D-9984-468D-A1AE-01235A28EF93}" dt="2024-02-05T18:27:01.251" v="6435" actId="478"/>
          <ac:picMkLst>
            <pc:docMk/>
            <pc:sldMk cId="2222129702" sldId="416"/>
            <ac:picMk id="4" creationId="{8A3B33B6-44B8-ECFF-F62F-86FE99F74E2F}"/>
          </ac:picMkLst>
        </pc:picChg>
        <pc:picChg chg="del">
          <ac:chgData name="CAYZAC, Benoît" userId="7d8e1251-d295-46d5-ab79-6cb85a7340be" providerId="ADAL" clId="{3672D14D-9984-468D-A1AE-01235A28EF93}" dt="2024-02-05T18:24:51.607" v="6426" actId="478"/>
          <ac:picMkLst>
            <pc:docMk/>
            <pc:sldMk cId="2222129702" sldId="416"/>
            <ac:picMk id="7" creationId="{52262955-2B72-9A9C-5511-715B20937225}"/>
          </ac:picMkLst>
        </pc:picChg>
        <pc:picChg chg="del">
          <ac:chgData name="CAYZAC, Benoît" userId="7d8e1251-d295-46d5-ab79-6cb85a7340be" providerId="ADAL" clId="{3672D14D-9984-468D-A1AE-01235A28EF93}" dt="2024-02-05T18:24:53.206" v="6427" actId="478"/>
          <ac:picMkLst>
            <pc:docMk/>
            <pc:sldMk cId="2222129702" sldId="416"/>
            <ac:picMk id="9" creationId="{9B33E9F3-3EBB-5AF3-7E06-5AFB2E72C66F}"/>
          </ac:picMkLst>
        </pc:picChg>
        <pc:picChg chg="add mod">
          <ac:chgData name="CAYZAC, Benoît" userId="7d8e1251-d295-46d5-ab79-6cb85a7340be" providerId="ADAL" clId="{3672D14D-9984-468D-A1AE-01235A28EF93}" dt="2024-02-05T18:43:56.793" v="7139" actId="1076"/>
          <ac:picMkLst>
            <pc:docMk/>
            <pc:sldMk cId="2222129702" sldId="416"/>
            <ac:picMk id="10" creationId="{DAEE623E-FEAF-BB47-A07D-DA87B3695BB9}"/>
          </ac:picMkLst>
        </pc:picChg>
        <pc:picChg chg="add del mod">
          <ac:chgData name="CAYZAC, Benoît" userId="7d8e1251-d295-46d5-ab79-6cb85a7340be" providerId="ADAL" clId="{3672D14D-9984-468D-A1AE-01235A28EF93}" dt="2024-02-05T18:39:15.522" v="7024" actId="478"/>
          <ac:picMkLst>
            <pc:docMk/>
            <pc:sldMk cId="2222129702" sldId="416"/>
            <ac:picMk id="15" creationId="{82BA07A1-3C9D-1E19-8D3E-5D2A16548F3C}"/>
          </ac:picMkLst>
        </pc:picChg>
        <pc:picChg chg="add mod">
          <ac:chgData name="CAYZAC, Benoît" userId="7d8e1251-d295-46d5-ab79-6cb85a7340be" providerId="ADAL" clId="{3672D14D-9984-468D-A1AE-01235A28EF93}" dt="2024-02-06T18:25:51.979" v="8876" actId="1076"/>
          <ac:picMkLst>
            <pc:docMk/>
            <pc:sldMk cId="2222129702" sldId="416"/>
            <ac:picMk id="18" creationId="{805A5846-4852-24F9-007C-EE5E586C427D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27:32.336" v="8883" actId="207"/>
        <pc:sldMkLst>
          <pc:docMk/>
          <pc:sldMk cId="1988065534" sldId="417"/>
        </pc:sldMkLst>
        <pc:spChg chg="mod">
          <ac:chgData name="CAYZAC, Benoît" userId="7d8e1251-d295-46d5-ab79-6cb85a7340be" providerId="ADAL" clId="{3672D14D-9984-468D-A1AE-01235A28EF93}" dt="2024-02-06T18:26:18.127" v="8879" actId="115"/>
          <ac:spMkLst>
            <pc:docMk/>
            <pc:sldMk cId="1988065534" sldId="417"/>
            <ac:spMk id="3" creationId="{FA62CFE0-4E69-4C7C-B514-EB6B663926C8}"/>
          </ac:spMkLst>
        </pc:spChg>
        <pc:spChg chg="mod">
          <ac:chgData name="CAYZAC, Benoît" userId="7d8e1251-d295-46d5-ab79-6cb85a7340be" providerId="ADAL" clId="{3672D14D-9984-468D-A1AE-01235A28EF93}" dt="2024-02-06T18:27:32.336" v="8883" actId="207"/>
          <ac:spMkLst>
            <pc:docMk/>
            <pc:sldMk cId="1988065534" sldId="417"/>
            <ac:spMk id="13" creationId="{0AA49027-ABCE-8D0F-908C-E26C7EA81952}"/>
          </ac:spMkLst>
        </pc:spChg>
        <pc:spChg chg="del">
          <ac:chgData name="CAYZAC, Benoît" userId="7d8e1251-d295-46d5-ab79-6cb85a7340be" providerId="ADAL" clId="{3672D14D-9984-468D-A1AE-01235A28EF93}" dt="2024-02-05T18:50:14.636" v="7550" actId="478"/>
          <ac:spMkLst>
            <pc:docMk/>
            <pc:sldMk cId="1988065534" sldId="417"/>
            <ac:spMk id="16" creationId="{9EF1BE77-341F-3896-D10A-A35C788193F8}"/>
          </ac:spMkLst>
        </pc:spChg>
        <pc:spChg chg="del">
          <ac:chgData name="CAYZAC, Benoît" userId="7d8e1251-d295-46d5-ab79-6cb85a7340be" providerId="ADAL" clId="{3672D14D-9984-468D-A1AE-01235A28EF93}" dt="2024-02-05T18:50:16.457" v="7551" actId="478"/>
          <ac:spMkLst>
            <pc:docMk/>
            <pc:sldMk cId="1988065534" sldId="417"/>
            <ac:spMk id="17" creationId="{26522CE3-C23D-91A8-D9B4-877A25390776}"/>
          </ac:spMkLst>
        </pc:spChg>
        <pc:picChg chg="add mod">
          <ac:chgData name="CAYZAC, Benoît" userId="7d8e1251-d295-46d5-ab79-6cb85a7340be" providerId="ADAL" clId="{3672D14D-9984-468D-A1AE-01235A28EF93}" dt="2024-02-05T19:13:11.034" v="7583" actId="1038"/>
          <ac:picMkLst>
            <pc:docMk/>
            <pc:sldMk cId="1988065534" sldId="417"/>
            <ac:picMk id="4" creationId="{798DB761-C2BB-668C-69D7-6F4FB59D8E67}"/>
          </ac:picMkLst>
        </pc:picChg>
        <pc:picChg chg="add mod modCrop">
          <ac:chgData name="CAYZAC, Benoît" userId="7d8e1251-d295-46d5-ab79-6cb85a7340be" providerId="ADAL" clId="{3672D14D-9984-468D-A1AE-01235A28EF93}" dt="2024-02-06T14:49:50.722" v="7592" actId="1076"/>
          <ac:picMkLst>
            <pc:docMk/>
            <pc:sldMk cId="1988065534" sldId="417"/>
            <ac:picMk id="7" creationId="{01EEAD6F-5219-741E-1D33-192A73251C29}"/>
          </ac:picMkLst>
        </pc:picChg>
        <pc:picChg chg="del">
          <ac:chgData name="CAYZAC, Benoît" userId="7d8e1251-d295-46d5-ab79-6cb85a7340be" providerId="ADAL" clId="{3672D14D-9984-468D-A1AE-01235A28EF93}" dt="2024-02-05T18:47:00.536" v="7266" actId="478"/>
          <ac:picMkLst>
            <pc:docMk/>
            <pc:sldMk cId="1988065534" sldId="417"/>
            <ac:picMk id="10" creationId="{DAEE623E-FEAF-BB47-A07D-DA87B3695BB9}"/>
          </ac:picMkLst>
        </pc:picChg>
        <pc:picChg chg="del">
          <ac:chgData name="CAYZAC, Benoît" userId="7d8e1251-d295-46d5-ab79-6cb85a7340be" providerId="ADAL" clId="{3672D14D-9984-468D-A1AE-01235A28EF93}" dt="2024-02-05T18:47:02.090" v="7267" actId="478"/>
          <ac:picMkLst>
            <pc:docMk/>
            <pc:sldMk cId="1988065534" sldId="417"/>
            <ac:picMk id="18" creationId="{805A5846-4852-24F9-007C-EE5E586C427D}"/>
          </ac:picMkLst>
        </pc:picChg>
      </pc:sldChg>
      <pc:sldChg chg="addSp delSp modSp add mod">
        <pc:chgData name="CAYZAC, Benoît" userId="7d8e1251-d295-46d5-ab79-6cb85a7340be" providerId="ADAL" clId="{3672D14D-9984-468D-A1AE-01235A28EF93}" dt="2024-02-06T18:35:44.519" v="8898" actId="6549"/>
        <pc:sldMkLst>
          <pc:docMk/>
          <pc:sldMk cId="247603836" sldId="418"/>
        </pc:sldMkLst>
        <pc:spChg chg="mod">
          <ac:chgData name="CAYZAC, Benoît" userId="7d8e1251-d295-46d5-ab79-6cb85a7340be" providerId="ADAL" clId="{3672D14D-9984-468D-A1AE-01235A28EF93}" dt="2024-02-06T18:35:44.519" v="8898" actId="6549"/>
          <ac:spMkLst>
            <pc:docMk/>
            <pc:sldMk cId="247603836" sldId="418"/>
            <ac:spMk id="3" creationId="{FA62CFE0-4E69-4C7C-B514-EB6B663926C8}"/>
          </ac:spMkLst>
        </pc:spChg>
        <pc:spChg chg="mod">
          <ac:chgData name="CAYZAC, Benoît" userId="7d8e1251-d295-46d5-ab79-6cb85a7340be" providerId="ADAL" clId="{3672D14D-9984-468D-A1AE-01235A28EF93}" dt="2024-02-06T18:32:16.422" v="8887" actId="207"/>
          <ac:spMkLst>
            <pc:docMk/>
            <pc:sldMk cId="247603836" sldId="418"/>
            <ac:spMk id="13" creationId="{0AA49027-ABCE-8D0F-908C-E26C7EA81952}"/>
          </ac:spMkLst>
        </pc:spChg>
        <pc:spChg chg="add mod">
          <ac:chgData name="CAYZAC, Benoît" userId="7d8e1251-d295-46d5-ab79-6cb85a7340be" providerId="ADAL" clId="{3672D14D-9984-468D-A1AE-01235A28EF93}" dt="2024-02-06T17:22:02.834" v="8065" actId="207"/>
          <ac:spMkLst>
            <pc:docMk/>
            <pc:sldMk cId="247603836" sldId="418"/>
            <ac:spMk id="18" creationId="{59044A96-DA04-50A7-ED08-65D3C3934791}"/>
          </ac:spMkLst>
        </pc:spChg>
        <pc:picChg chg="del">
          <ac:chgData name="CAYZAC, Benoît" userId="7d8e1251-d295-46d5-ab79-6cb85a7340be" providerId="ADAL" clId="{3672D14D-9984-468D-A1AE-01235A28EF93}" dt="2024-02-06T14:53:32.198" v="7718" actId="478"/>
          <ac:picMkLst>
            <pc:docMk/>
            <pc:sldMk cId="247603836" sldId="418"/>
            <ac:picMk id="4" creationId="{798DB761-C2BB-668C-69D7-6F4FB59D8E67}"/>
          </ac:picMkLst>
        </pc:picChg>
        <pc:picChg chg="del">
          <ac:chgData name="CAYZAC, Benoît" userId="7d8e1251-d295-46d5-ab79-6cb85a7340be" providerId="ADAL" clId="{3672D14D-9984-468D-A1AE-01235A28EF93}" dt="2024-02-06T14:53:30.212" v="7717" actId="478"/>
          <ac:picMkLst>
            <pc:docMk/>
            <pc:sldMk cId="247603836" sldId="418"/>
            <ac:picMk id="7" creationId="{01EEAD6F-5219-741E-1D33-192A73251C29}"/>
          </ac:picMkLst>
        </pc:picChg>
        <pc:picChg chg="add mod">
          <ac:chgData name="CAYZAC, Benoît" userId="7d8e1251-d295-46d5-ab79-6cb85a7340be" providerId="ADAL" clId="{3672D14D-9984-468D-A1AE-01235A28EF93}" dt="2024-02-06T17:20:31.175" v="8011" actId="14100"/>
          <ac:picMkLst>
            <pc:docMk/>
            <pc:sldMk cId="247603836" sldId="418"/>
            <ac:picMk id="8" creationId="{8A9E06D4-BCA3-EEC1-6ADA-91DDFA65024E}"/>
          </ac:picMkLst>
        </pc:picChg>
        <pc:picChg chg="add mod">
          <ac:chgData name="CAYZAC, Benoît" userId="7d8e1251-d295-46d5-ab79-6cb85a7340be" providerId="ADAL" clId="{3672D14D-9984-468D-A1AE-01235A28EF93}" dt="2024-02-06T17:22:41.120" v="8074" actId="1036"/>
          <ac:picMkLst>
            <pc:docMk/>
            <pc:sldMk cId="247603836" sldId="418"/>
            <ac:picMk id="12" creationId="{89115689-3DCB-59BD-A127-38EF047630A0}"/>
          </ac:picMkLst>
        </pc:picChg>
        <pc:picChg chg="add mod">
          <ac:chgData name="CAYZAC, Benoît" userId="7d8e1251-d295-46d5-ab79-6cb85a7340be" providerId="ADAL" clId="{3672D14D-9984-468D-A1AE-01235A28EF93}" dt="2024-02-06T17:22:28.891" v="8068" actId="14100"/>
          <ac:picMkLst>
            <pc:docMk/>
            <pc:sldMk cId="247603836" sldId="418"/>
            <ac:picMk id="20" creationId="{EF2609A0-64CD-F091-E797-D9EFB40E0C28}"/>
          </ac:picMkLst>
        </pc:picChg>
        <pc:cxnChg chg="add mod ord">
          <ac:chgData name="CAYZAC, Benoît" userId="7d8e1251-d295-46d5-ab79-6cb85a7340be" providerId="ADAL" clId="{3672D14D-9984-468D-A1AE-01235A28EF93}" dt="2024-02-06T18:32:37.756" v="8889" actId="208"/>
          <ac:cxnSpMkLst>
            <pc:docMk/>
            <pc:sldMk cId="247603836" sldId="418"/>
            <ac:cxnSpMk id="10" creationId="{DDB136F2-B70B-AA88-84E6-87A915003237}"/>
          </ac:cxnSpMkLst>
        </pc:cxnChg>
        <pc:cxnChg chg="add mod">
          <ac:chgData name="CAYZAC, Benoît" userId="7d8e1251-d295-46d5-ab79-6cb85a7340be" providerId="ADAL" clId="{3672D14D-9984-468D-A1AE-01235A28EF93}" dt="2024-02-06T18:32:33.040" v="8888" actId="208"/>
          <ac:cxnSpMkLst>
            <pc:docMk/>
            <pc:sldMk cId="247603836" sldId="418"/>
            <ac:cxnSpMk id="14" creationId="{799A8AC2-B43A-E6AA-59DB-E882F521A515}"/>
          </ac:cxnSpMkLst>
        </pc:cxnChg>
      </pc:sldChg>
      <pc:sldChg chg="addSp delSp modSp mod">
        <pc:chgData name="CAYZAC, Benoît" userId="7d8e1251-d295-46d5-ab79-6cb85a7340be" providerId="ADAL" clId="{3672D14D-9984-468D-A1AE-01235A28EF93}" dt="2024-02-06T18:36:49.761" v="8905" actId="14100"/>
        <pc:sldMkLst>
          <pc:docMk/>
          <pc:sldMk cId="3591028756" sldId="419"/>
        </pc:sldMkLst>
        <pc:spChg chg="mod">
          <ac:chgData name="CAYZAC, Benoît" userId="7d8e1251-d295-46d5-ab79-6cb85a7340be" providerId="ADAL" clId="{3672D14D-9984-468D-A1AE-01235A28EF93}" dt="2024-02-06T18:35:36.320" v="8894" actId="115"/>
          <ac:spMkLst>
            <pc:docMk/>
            <pc:sldMk cId="3591028756" sldId="419"/>
            <ac:spMk id="3" creationId="{FA62CFE0-4E69-4C7C-B514-EB6B663926C8}"/>
          </ac:spMkLst>
        </pc:spChg>
        <pc:spChg chg="mod">
          <ac:chgData name="CAYZAC, Benoît" userId="7d8e1251-d295-46d5-ab79-6cb85a7340be" providerId="ADAL" clId="{3672D14D-9984-468D-A1AE-01235A28EF93}" dt="2024-02-06T18:36:39.730" v="8903" actId="207"/>
          <ac:spMkLst>
            <pc:docMk/>
            <pc:sldMk cId="3591028756" sldId="419"/>
            <ac:spMk id="13" creationId="{0AA49027-ABCE-8D0F-908C-E26C7EA81952}"/>
          </ac:spMkLst>
        </pc:spChg>
        <pc:spChg chg="add del mod">
          <ac:chgData name="CAYZAC, Benoît" userId="7d8e1251-d295-46d5-ab79-6cb85a7340be" providerId="ADAL" clId="{3672D14D-9984-468D-A1AE-01235A28EF93}" dt="2024-02-06T17:41:25.286" v="8604"/>
          <ac:spMkLst>
            <pc:docMk/>
            <pc:sldMk cId="3591028756" sldId="419"/>
            <ac:spMk id="16" creationId="{E71D22D0-6280-0EE8-A462-D449B96DE456}"/>
          </ac:spMkLst>
        </pc:spChg>
        <pc:spChg chg="del">
          <ac:chgData name="CAYZAC, Benoît" userId="7d8e1251-d295-46d5-ab79-6cb85a7340be" providerId="ADAL" clId="{3672D14D-9984-468D-A1AE-01235A28EF93}" dt="2024-02-06T17:24:31.603" v="8080" actId="478"/>
          <ac:spMkLst>
            <pc:docMk/>
            <pc:sldMk cId="3591028756" sldId="419"/>
            <ac:spMk id="18" creationId="{59044A96-DA04-50A7-ED08-65D3C3934791}"/>
          </ac:spMkLst>
        </pc:spChg>
        <pc:picChg chg="add mod">
          <ac:chgData name="CAYZAC, Benoît" userId="7d8e1251-d295-46d5-ab79-6cb85a7340be" providerId="ADAL" clId="{3672D14D-9984-468D-A1AE-01235A28EF93}" dt="2024-02-06T17:50:51.049" v="8784" actId="1076"/>
          <ac:picMkLst>
            <pc:docMk/>
            <pc:sldMk cId="3591028756" sldId="419"/>
            <ac:picMk id="4" creationId="{428DD677-6166-096E-3A3F-9B44F5079068}"/>
          </ac:picMkLst>
        </pc:picChg>
        <pc:picChg chg="del">
          <ac:chgData name="CAYZAC, Benoît" userId="7d8e1251-d295-46d5-ab79-6cb85a7340be" providerId="ADAL" clId="{3672D14D-9984-468D-A1AE-01235A28EF93}" dt="2024-02-06T17:24:25.263" v="8076" actId="478"/>
          <ac:picMkLst>
            <pc:docMk/>
            <pc:sldMk cId="3591028756" sldId="419"/>
            <ac:picMk id="8" creationId="{8A9E06D4-BCA3-EEC1-6ADA-91DDFA65024E}"/>
          </ac:picMkLst>
        </pc:picChg>
        <pc:picChg chg="add mod modCrop">
          <ac:chgData name="CAYZAC, Benoît" userId="7d8e1251-d295-46d5-ab79-6cb85a7340be" providerId="ADAL" clId="{3672D14D-9984-468D-A1AE-01235A28EF93}" dt="2024-02-06T18:36:49.761" v="8905" actId="14100"/>
          <ac:picMkLst>
            <pc:docMk/>
            <pc:sldMk cId="3591028756" sldId="419"/>
            <ac:picMk id="9" creationId="{E4CA3FC9-29DC-1351-36A0-C9146D1DC6F0}"/>
          </ac:picMkLst>
        </pc:picChg>
        <pc:picChg chg="del">
          <ac:chgData name="CAYZAC, Benoît" userId="7d8e1251-d295-46d5-ab79-6cb85a7340be" providerId="ADAL" clId="{3672D14D-9984-468D-A1AE-01235A28EF93}" dt="2024-02-06T17:24:24.380" v="8075" actId="478"/>
          <ac:picMkLst>
            <pc:docMk/>
            <pc:sldMk cId="3591028756" sldId="419"/>
            <ac:picMk id="12" creationId="{89115689-3DCB-59BD-A127-38EF047630A0}"/>
          </ac:picMkLst>
        </pc:picChg>
        <pc:picChg chg="add mod modCrop">
          <ac:chgData name="CAYZAC, Benoît" userId="7d8e1251-d295-46d5-ab79-6cb85a7340be" providerId="ADAL" clId="{3672D14D-9984-468D-A1AE-01235A28EF93}" dt="2024-02-06T18:36:46.504" v="8904" actId="14100"/>
          <ac:picMkLst>
            <pc:docMk/>
            <pc:sldMk cId="3591028756" sldId="419"/>
            <ac:picMk id="15" creationId="{0AF9E3DC-8094-81AA-7178-250FF9CFCBF4}"/>
          </ac:picMkLst>
        </pc:picChg>
        <pc:picChg chg="del">
          <ac:chgData name="CAYZAC, Benoît" userId="7d8e1251-d295-46d5-ab79-6cb85a7340be" providerId="ADAL" clId="{3672D14D-9984-468D-A1AE-01235A28EF93}" dt="2024-02-06T17:24:25.978" v="8077" actId="478"/>
          <ac:picMkLst>
            <pc:docMk/>
            <pc:sldMk cId="3591028756" sldId="419"/>
            <ac:picMk id="20" creationId="{EF2609A0-64CD-F091-E797-D9EFB40E0C28}"/>
          </ac:picMkLst>
        </pc:picChg>
        <pc:cxnChg chg="del">
          <ac:chgData name="CAYZAC, Benoît" userId="7d8e1251-d295-46d5-ab79-6cb85a7340be" providerId="ADAL" clId="{3672D14D-9984-468D-A1AE-01235A28EF93}" dt="2024-02-06T17:24:29.867" v="8079" actId="478"/>
          <ac:cxnSpMkLst>
            <pc:docMk/>
            <pc:sldMk cId="3591028756" sldId="419"/>
            <ac:cxnSpMk id="10" creationId="{DDB136F2-B70B-AA88-84E6-87A915003237}"/>
          </ac:cxnSpMkLst>
        </pc:cxnChg>
        <pc:cxnChg chg="del">
          <ac:chgData name="CAYZAC, Benoît" userId="7d8e1251-d295-46d5-ab79-6cb85a7340be" providerId="ADAL" clId="{3672D14D-9984-468D-A1AE-01235A28EF93}" dt="2024-02-06T17:24:29.043" v="8078" actId="478"/>
          <ac:cxnSpMkLst>
            <pc:docMk/>
            <pc:sldMk cId="3591028756" sldId="419"/>
            <ac:cxnSpMk id="14" creationId="{799A8AC2-B43A-E6AA-59DB-E882F521A515}"/>
          </ac:cxnSpMkLst>
        </pc:cxnChg>
      </pc:sldChg>
      <pc:sldChg chg="addSp delSp modSp add mod">
        <pc:chgData name="CAYZAC, Benoît" userId="7d8e1251-d295-46d5-ab79-6cb85a7340be" providerId="ADAL" clId="{3672D14D-9984-468D-A1AE-01235A28EF93}" dt="2024-02-06T18:38:19.550" v="8928" actId="115"/>
        <pc:sldMkLst>
          <pc:docMk/>
          <pc:sldMk cId="1607612305" sldId="420"/>
        </pc:sldMkLst>
        <pc:spChg chg="mod ord">
          <ac:chgData name="CAYZAC, Benoît" userId="7d8e1251-d295-46d5-ab79-6cb85a7340be" providerId="ADAL" clId="{3672D14D-9984-468D-A1AE-01235A28EF93}" dt="2024-02-06T18:38:19.550" v="8928" actId="115"/>
          <ac:spMkLst>
            <pc:docMk/>
            <pc:sldMk cId="1607612305" sldId="420"/>
            <ac:spMk id="3" creationId="{FA62CFE0-4E69-4C7C-B514-EB6B663926C8}"/>
          </ac:spMkLst>
        </pc:spChg>
        <pc:spChg chg="add mod">
          <ac:chgData name="CAYZAC, Benoît" userId="7d8e1251-d295-46d5-ab79-6cb85a7340be" providerId="ADAL" clId="{3672D14D-9984-468D-A1AE-01235A28EF93}" dt="2024-02-06T18:37:44.323" v="8925" actId="207"/>
          <ac:spMkLst>
            <pc:docMk/>
            <pc:sldMk cId="1607612305" sldId="420"/>
            <ac:spMk id="10" creationId="{0E53B0E9-BF28-A631-2F9B-50A5C460282C}"/>
          </ac:spMkLst>
        </pc:spChg>
        <pc:spChg chg="add mod">
          <ac:chgData name="CAYZAC, Benoît" userId="7d8e1251-d295-46d5-ab79-6cb85a7340be" providerId="ADAL" clId="{3672D14D-9984-468D-A1AE-01235A28EF93}" dt="2024-02-06T18:37:49.647" v="8926" actId="207"/>
          <ac:spMkLst>
            <pc:docMk/>
            <pc:sldMk cId="1607612305" sldId="420"/>
            <ac:spMk id="11" creationId="{DCC46E73-9474-5B39-A4E5-897FA8EF7425}"/>
          </ac:spMkLst>
        </pc:spChg>
        <pc:spChg chg="add mod">
          <ac:chgData name="CAYZAC, Benoît" userId="7d8e1251-d295-46d5-ab79-6cb85a7340be" providerId="ADAL" clId="{3672D14D-9984-468D-A1AE-01235A28EF93}" dt="2024-02-06T18:37:54.025" v="8927" actId="207"/>
          <ac:spMkLst>
            <pc:docMk/>
            <pc:sldMk cId="1607612305" sldId="420"/>
            <ac:spMk id="12" creationId="{6774565D-701F-B814-BC10-B6C61FFCD4E6}"/>
          </ac:spMkLst>
        </pc:spChg>
        <pc:spChg chg="del">
          <ac:chgData name="CAYZAC, Benoît" userId="7d8e1251-d295-46d5-ab79-6cb85a7340be" providerId="ADAL" clId="{3672D14D-9984-468D-A1AE-01235A28EF93}" dt="2024-02-06T17:35:24.983" v="8468" actId="478"/>
          <ac:spMkLst>
            <pc:docMk/>
            <pc:sldMk cId="1607612305" sldId="420"/>
            <ac:spMk id="13" creationId="{0AA49027-ABCE-8D0F-908C-E26C7EA81952}"/>
          </ac:spMkLst>
        </pc:spChg>
        <pc:spChg chg="add mod">
          <ac:chgData name="CAYZAC, Benoît" userId="7d8e1251-d295-46d5-ab79-6cb85a7340be" providerId="ADAL" clId="{3672D14D-9984-468D-A1AE-01235A28EF93}" dt="2024-02-06T17:49:16.816" v="8781" actId="1038"/>
          <ac:spMkLst>
            <pc:docMk/>
            <pc:sldMk cId="1607612305" sldId="420"/>
            <ac:spMk id="16" creationId="{37AD064A-AA56-D4FA-5567-6659E041FCCB}"/>
          </ac:spMkLst>
        </pc:spChg>
        <pc:spChg chg="add mod">
          <ac:chgData name="CAYZAC, Benoît" userId="7d8e1251-d295-46d5-ab79-6cb85a7340be" providerId="ADAL" clId="{3672D14D-9984-468D-A1AE-01235A28EF93}" dt="2024-02-06T17:49:16.816" v="8781" actId="1038"/>
          <ac:spMkLst>
            <pc:docMk/>
            <pc:sldMk cId="1607612305" sldId="420"/>
            <ac:spMk id="17" creationId="{62C45634-C935-7F51-CB1B-71D43EAE15F7}"/>
          </ac:spMkLst>
        </pc:spChg>
        <pc:spChg chg="add del mod">
          <ac:chgData name="CAYZAC, Benoît" userId="7d8e1251-d295-46d5-ab79-6cb85a7340be" providerId="ADAL" clId="{3672D14D-9984-468D-A1AE-01235A28EF93}" dt="2024-02-06T17:44:44.664" v="8676"/>
          <ac:spMkLst>
            <pc:docMk/>
            <pc:sldMk cId="1607612305" sldId="420"/>
            <ac:spMk id="18" creationId="{450C44AB-B341-6B93-2157-89CEE7AB3B7E}"/>
          </ac:spMkLst>
        </pc:spChg>
        <pc:spChg chg="add mod">
          <ac:chgData name="CAYZAC, Benoît" userId="7d8e1251-d295-46d5-ab79-6cb85a7340be" providerId="ADAL" clId="{3672D14D-9984-468D-A1AE-01235A28EF93}" dt="2024-02-06T17:59:06.383" v="8838" actId="1076"/>
          <ac:spMkLst>
            <pc:docMk/>
            <pc:sldMk cId="1607612305" sldId="420"/>
            <ac:spMk id="19" creationId="{6273F75A-CA74-9559-31EB-C63161D3BEBC}"/>
          </ac:spMkLst>
        </pc:spChg>
        <pc:spChg chg="add mod">
          <ac:chgData name="CAYZAC, Benoît" userId="7d8e1251-d295-46d5-ab79-6cb85a7340be" providerId="ADAL" clId="{3672D14D-9984-468D-A1AE-01235A28EF93}" dt="2024-02-06T17:50:29.146" v="8783" actId="1076"/>
          <ac:spMkLst>
            <pc:docMk/>
            <pc:sldMk cId="1607612305" sldId="420"/>
            <ac:spMk id="20" creationId="{17C8673E-ECE2-4515-E2A8-2F128F23A62B}"/>
          </ac:spMkLst>
        </pc:spChg>
        <pc:spChg chg="add mod">
          <ac:chgData name="CAYZAC, Benoît" userId="7d8e1251-d295-46d5-ab79-6cb85a7340be" providerId="ADAL" clId="{3672D14D-9984-468D-A1AE-01235A28EF93}" dt="2024-02-06T17:59:26.340" v="8840" actId="1076"/>
          <ac:spMkLst>
            <pc:docMk/>
            <pc:sldMk cId="1607612305" sldId="420"/>
            <ac:spMk id="27" creationId="{69326CFD-F8C9-ADED-68FE-467FB696CD30}"/>
          </ac:spMkLst>
        </pc:spChg>
        <pc:picChg chg="del">
          <ac:chgData name="CAYZAC, Benoît" userId="7d8e1251-d295-46d5-ab79-6cb85a7340be" providerId="ADAL" clId="{3672D14D-9984-468D-A1AE-01235A28EF93}" dt="2024-02-06T17:35:23.362" v="8467" actId="478"/>
          <ac:picMkLst>
            <pc:docMk/>
            <pc:sldMk cId="1607612305" sldId="420"/>
            <ac:picMk id="4" creationId="{428DD677-6166-096E-3A3F-9B44F5079068}"/>
          </ac:picMkLst>
        </pc:picChg>
        <pc:picChg chg="add mod modCrop">
          <ac:chgData name="CAYZAC, Benoît" userId="7d8e1251-d295-46d5-ab79-6cb85a7340be" providerId="ADAL" clId="{3672D14D-9984-468D-A1AE-01235A28EF93}" dt="2024-02-06T17:42:25.446" v="8627" actId="1076"/>
          <ac:picMkLst>
            <pc:docMk/>
            <pc:sldMk cId="1607612305" sldId="420"/>
            <ac:picMk id="7" creationId="{F8D406D3-8271-8D79-D2FB-4D4874335C17}"/>
          </ac:picMkLst>
        </pc:picChg>
        <pc:picChg chg="add mod">
          <ac:chgData name="CAYZAC, Benoît" userId="7d8e1251-d295-46d5-ab79-6cb85a7340be" providerId="ADAL" clId="{3672D14D-9984-468D-A1AE-01235A28EF93}" dt="2024-02-06T17:54:55.703" v="8787" actId="1076"/>
          <ac:picMkLst>
            <pc:docMk/>
            <pc:sldMk cId="1607612305" sldId="420"/>
            <ac:picMk id="9" creationId="{19F60A11-2B58-65DB-70DC-40F2992A131C}"/>
          </ac:picMkLst>
        </pc:picChg>
        <pc:picChg chg="add mod">
          <ac:chgData name="CAYZAC, Benoît" userId="7d8e1251-d295-46d5-ab79-6cb85a7340be" providerId="ADAL" clId="{3672D14D-9984-468D-A1AE-01235A28EF93}" dt="2024-02-06T17:49:16.816" v="8781" actId="1038"/>
          <ac:picMkLst>
            <pc:docMk/>
            <pc:sldMk cId="1607612305" sldId="420"/>
            <ac:picMk id="15" creationId="{8A01125C-B46B-D1CC-1FD1-1D92B6C4D2DC}"/>
          </ac:picMkLst>
        </pc:picChg>
        <pc:picChg chg="add mod">
          <ac:chgData name="CAYZAC, Benoît" userId="7d8e1251-d295-46d5-ab79-6cb85a7340be" providerId="ADAL" clId="{3672D14D-9984-468D-A1AE-01235A28EF93}" dt="2024-02-06T17:59:33.512" v="8842" actId="14100"/>
          <ac:picMkLst>
            <pc:docMk/>
            <pc:sldMk cId="1607612305" sldId="420"/>
            <ac:picMk id="24" creationId="{43BCD385-471D-2165-DE73-144DC3E4A482}"/>
          </ac:picMkLst>
        </pc:picChg>
        <pc:picChg chg="add del">
          <ac:chgData name="CAYZAC, Benoît" userId="7d8e1251-d295-46d5-ab79-6cb85a7340be" providerId="ADAL" clId="{3672D14D-9984-468D-A1AE-01235A28EF93}" dt="2024-02-06T17:55:56.908" v="8795" actId="22"/>
          <ac:picMkLst>
            <pc:docMk/>
            <pc:sldMk cId="1607612305" sldId="420"/>
            <ac:picMk id="26" creationId="{3DAA2A38-6575-468A-2529-C34A5601F9DE}"/>
          </ac:picMkLst>
        </pc:picChg>
        <pc:cxnChg chg="add mod">
          <ac:chgData name="CAYZAC, Benoît" userId="7d8e1251-d295-46d5-ab79-6cb85a7340be" providerId="ADAL" clId="{3672D14D-9984-468D-A1AE-01235A28EF93}" dt="2024-02-06T17:48:58.927" v="8755" actId="14100"/>
          <ac:cxnSpMkLst>
            <pc:docMk/>
            <pc:sldMk cId="1607612305" sldId="420"/>
            <ac:cxnSpMk id="21" creationId="{074B9098-64C9-B55E-E8E0-23741BCB7711}"/>
          </ac:cxnSpMkLst>
        </pc:cxnChg>
      </pc:sldChg>
      <pc:sldChg chg="del">
        <pc:chgData name="CAYZAC, Benoît" userId="7d8e1251-d295-46d5-ab79-6cb85a7340be" providerId="ADAL" clId="{3672D14D-9984-468D-A1AE-01235A28EF93}" dt="2024-02-05T12:55:04.944" v="126" actId="47"/>
        <pc:sldMkLst>
          <pc:docMk/>
          <pc:sldMk cId="1807153876" sldId="421"/>
        </pc:sldMkLst>
      </pc:sldChg>
      <pc:sldMasterChg chg="delSldLayout">
        <pc:chgData name="CAYZAC, Benoît" userId="7d8e1251-d295-46d5-ab79-6cb85a7340be" providerId="ADAL" clId="{3672D14D-9984-468D-A1AE-01235A28EF93}" dt="2024-02-05T12:35:29.741" v="0" actId="47"/>
        <pc:sldMasterMkLst>
          <pc:docMk/>
          <pc:sldMasterMk cId="0" sldId="2147483648"/>
        </pc:sldMasterMkLst>
        <pc:sldLayoutChg chg="del">
          <pc:chgData name="CAYZAC, Benoît" userId="7d8e1251-d295-46d5-ab79-6cb85a7340be" providerId="ADAL" clId="{3672D14D-9984-468D-A1AE-01235A28EF93}" dt="2024-02-05T12:35:29.741" v="0" actId="47"/>
          <pc:sldLayoutMkLst>
            <pc:docMk/>
            <pc:sldMasterMk cId="0" sldId="2147483648"/>
            <pc:sldLayoutMk cId="455013571" sldId="21474836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1E93D-3451-4835-8008-4B33A1B5B4DC}" type="datetimeFigureOut">
              <a:rPr lang="fr-FR" smtClean="0"/>
              <a:pPr/>
              <a:t>07/02/2024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383DB-11C9-4D3B-A68A-997B32D3E3FA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08262" y="4722694"/>
            <a:ext cx="4995440" cy="447413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7" name="Figure">
            <a:extLst>
              <a:ext uri="{FF2B5EF4-FFF2-40B4-BE49-F238E27FC236}">
                <a16:creationId xmlns:a16="http://schemas.microsoft.com/office/drawing/2014/main" id="{74C999D6-224E-462E-BA96-A08F8BC23AF1}"/>
              </a:ext>
            </a:extLst>
          </p:cNvPr>
          <p:cNvSpPr/>
          <p:nvPr userDrawn="1"/>
        </p:nvSpPr>
        <p:spPr>
          <a:xfrm>
            <a:off x="2937784" y="10174889"/>
            <a:ext cx="21503102" cy="3600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0" extrusionOk="0">
                <a:moveTo>
                  <a:pt x="21600" y="3784"/>
                </a:moveTo>
                <a:cubicBezTo>
                  <a:pt x="20549" y="8744"/>
                  <a:pt x="19305" y="12049"/>
                  <a:pt x="17983" y="13393"/>
                </a:cubicBezTo>
                <a:cubicBezTo>
                  <a:pt x="17091" y="14299"/>
                  <a:pt x="16186" y="14296"/>
                  <a:pt x="15294" y="13782"/>
                </a:cubicBezTo>
                <a:cubicBezTo>
                  <a:pt x="14384" y="13258"/>
                  <a:pt x="13480" y="12199"/>
                  <a:pt x="12596" y="10605"/>
                </a:cubicBezTo>
                <a:lnTo>
                  <a:pt x="8709" y="3359"/>
                </a:lnTo>
                <a:cubicBezTo>
                  <a:pt x="8116" y="2240"/>
                  <a:pt x="7510" y="1395"/>
                  <a:pt x="6897" y="828"/>
                </a:cubicBezTo>
                <a:cubicBezTo>
                  <a:pt x="6227" y="208"/>
                  <a:pt x="5548" y="-80"/>
                  <a:pt x="4867" y="20"/>
                </a:cubicBezTo>
                <a:cubicBezTo>
                  <a:pt x="3164" y="270"/>
                  <a:pt x="1496" y="2932"/>
                  <a:pt x="0" y="7785"/>
                </a:cubicBezTo>
                <a:lnTo>
                  <a:pt x="0" y="21520"/>
                </a:lnTo>
                <a:lnTo>
                  <a:pt x="21599" y="21520"/>
                </a:lnTo>
                <a:lnTo>
                  <a:pt x="21600" y="3784"/>
                </a:lnTo>
                <a:close/>
              </a:path>
            </a:pathLst>
          </a:custGeom>
          <a:solidFill>
            <a:srgbClr val="FF8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8" name="Logos CFMS RVB-01.png" descr="Logos CFMS RVB-01.png">
            <a:extLst>
              <a:ext uri="{FF2B5EF4-FFF2-40B4-BE49-F238E27FC236}">
                <a16:creationId xmlns:a16="http://schemas.microsoft.com/office/drawing/2014/main" id="{496C3D8B-F692-4D0C-9CE4-30E4EC30E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" y="97965"/>
            <a:ext cx="8162354" cy="4429496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Figure">
            <a:extLst>
              <a:ext uri="{FF2B5EF4-FFF2-40B4-BE49-F238E27FC236}">
                <a16:creationId xmlns:a16="http://schemas.microsoft.com/office/drawing/2014/main" id="{45E10704-5AA8-429D-88C4-0EB9341B7575}"/>
              </a:ext>
            </a:extLst>
          </p:cNvPr>
          <p:cNvSpPr/>
          <p:nvPr/>
        </p:nvSpPr>
        <p:spPr>
          <a:xfrm>
            <a:off x="23207893" y="12343608"/>
            <a:ext cx="408164" cy="93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5934"/>
                </a:lnTo>
                <a:lnTo>
                  <a:pt x="10765" y="21600"/>
                </a:lnTo>
                <a:lnTo>
                  <a:pt x="180" y="15881"/>
                </a:lnTo>
                <a:lnTo>
                  <a:pt x="0" y="0"/>
                </a:lnTo>
                <a:close/>
              </a:path>
            </a:pathLst>
          </a:custGeom>
          <a:solidFill>
            <a:srgbClr val="00187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1" name="Texte">
            <a:extLst>
              <a:ext uri="{FF2B5EF4-FFF2-40B4-BE49-F238E27FC236}">
                <a16:creationId xmlns:a16="http://schemas.microsoft.com/office/drawing/2014/main" id="{6E01E35A-0F65-4C1E-93AC-08097F36B49F}"/>
              </a:ext>
            </a:extLst>
          </p:cNvPr>
          <p:cNvSpPr/>
          <p:nvPr/>
        </p:nvSpPr>
        <p:spPr>
          <a:xfrm>
            <a:off x="23411975" y="12923920"/>
            <a:ext cx="1270002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b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B9397C54-8102-4FE4-AFC2-E1441390579F}" type="slidenum">
              <a:rPr lang="fr-FR" smtClean="0"/>
              <a:pPr/>
              <a:t>‹N°›</a:t>
            </a:fld>
            <a:endParaRPr dirty="0"/>
          </a:p>
        </p:txBody>
      </p:sp>
      <p:sp>
        <p:nvSpPr>
          <p:cNvPr id="9" name="reprise des informations de la première page…"/>
          <p:cNvSpPr txBox="1"/>
          <p:nvPr userDrawn="1"/>
        </p:nvSpPr>
        <p:spPr>
          <a:xfrm>
            <a:off x="4808140" y="11942204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dirty="0"/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VOILES PAR PASSES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8 FEVRIER 2024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6" name="Figure">
            <a:extLst>
              <a:ext uri="{FF2B5EF4-FFF2-40B4-BE49-F238E27FC236}">
                <a16:creationId xmlns:a16="http://schemas.microsoft.com/office/drawing/2014/main" id="{762FEB96-B7BA-4826-AFD5-C884E88C76F2}"/>
              </a:ext>
            </a:extLst>
          </p:cNvPr>
          <p:cNvSpPr/>
          <p:nvPr userDrawn="1"/>
        </p:nvSpPr>
        <p:spPr>
          <a:xfrm>
            <a:off x="2945227" y="11238205"/>
            <a:ext cx="21474653" cy="25528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685"/>
                </a:moveTo>
                <a:cubicBezTo>
                  <a:pt x="994" y="10249"/>
                  <a:pt x="2016" y="8694"/>
                  <a:pt x="3048" y="8046"/>
                </a:cubicBezTo>
                <a:cubicBezTo>
                  <a:pt x="4256" y="7287"/>
                  <a:pt x="5467" y="7774"/>
                  <a:pt x="6671" y="8519"/>
                </a:cubicBezTo>
                <a:cubicBezTo>
                  <a:pt x="7859" y="9254"/>
                  <a:pt x="9047" y="10244"/>
                  <a:pt x="10233" y="11490"/>
                </a:cubicBezTo>
                <a:cubicBezTo>
                  <a:pt x="11873" y="13934"/>
                  <a:pt x="13532" y="14766"/>
                  <a:pt x="15180" y="14012"/>
                </a:cubicBezTo>
                <a:cubicBezTo>
                  <a:pt x="16695" y="13320"/>
                  <a:pt x="18208" y="11282"/>
                  <a:pt x="19659" y="7100"/>
                </a:cubicBezTo>
                <a:cubicBezTo>
                  <a:pt x="20327" y="5173"/>
                  <a:pt x="20976" y="2798"/>
                  <a:pt x="21600" y="0"/>
                </a:cubicBezTo>
                <a:lnTo>
                  <a:pt x="21600" y="21475"/>
                </a:lnTo>
                <a:lnTo>
                  <a:pt x="9" y="21600"/>
                </a:lnTo>
                <a:lnTo>
                  <a:pt x="0" y="12685"/>
                </a:lnTo>
                <a:close/>
              </a:path>
            </a:pathLst>
          </a:custGeom>
          <a:solidFill>
            <a:srgbClr val="FF86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8600"/>
                </a:solidFill>
              </a:defRPr>
            </a:pPr>
            <a:endParaRPr/>
          </a:p>
        </p:txBody>
      </p:sp>
      <p:pic>
        <p:nvPicPr>
          <p:cNvPr id="7" name="Logos CFMS Blanc_B-04.png" descr="Logos CFMS Blanc_B-04.png">
            <a:extLst>
              <a:ext uri="{FF2B5EF4-FFF2-40B4-BE49-F238E27FC236}">
                <a16:creationId xmlns:a16="http://schemas.microsoft.com/office/drawing/2014/main" id="{3A097E2C-6FE9-49C4-A60B-4E195B51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198" y="12360922"/>
            <a:ext cx="2632280" cy="117538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635DFADB-A038-4A35-8B89-10DDF8484F8D}"/>
              </a:ext>
            </a:extLst>
          </p:cNvPr>
          <p:cNvSpPr/>
          <p:nvPr userDrawn="1"/>
        </p:nvSpPr>
        <p:spPr>
          <a:xfrm>
            <a:off x="0" y="0"/>
            <a:ext cx="24384000" cy="2880000"/>
          </a:xfrm>
          <a:prstGeom prst="rect">
            <a:avLst/>
          </a:prstGeom>
          <a:solidFill>
            <a:srgbClr val="00187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" name="Figure">
            <a:extLst>
              <a:ext uri="{FF2B5EF4-FFF2-40B4-BE49-F238E27FC236}">
                <a16:creationId xmlns:a16="http://schemas.microsoft.com/office/drawing/2014/main" id="{17B25EF1-9B2F-47A3-8921-5EE9D6934056}"/>
              </a:ext>
            </a:extLst>
          </p:cNvPr>
          <p:cNvSpPr/>
          <p:nvPr/>
        </p:nvSpPr>
        <p:spPr>
          <a:xfrm>
            <a:off x="23478826" y="12275875"/>
            <a:ext cx="408165" cy="9390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15934"/>
                </a:lnTo>
                <a:lnTo>
                  <a:pt x="10765" y="21600"/>
                </a:lnTo>
                <a:lnTo>
                  <a:pt x="180" y="15881"/>
                </a:lnTo>
                <a:lnTo>
                  <a:pt x="0" y="0"/>
                </a:lnTo>
                <a:close/>
              </a:path>
            </a:pathLst>
          </a:custGeom>
          <a:solidFill>
            <a:srgbClr val="001871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endParaRPr/>
          </a:p>
        </p:txBody>
      </p:sp>
      <p:sp>
        <p:nvSpPr>
          <p:cNvPr id="11" name="Texte">
            <a:extLst>
              <a:ext uri="{FF2B5EF4-FFF2-40B4-BE49-F238E27FC236}">
                <a16:creationId xmlns:a16="http://schemas.microsoft.com/office/drawing/2014/main" id="{CE052BA3-7F33-4ABE-A62B-F7F8A82477A0}"/>
              </a:ext>
            </a:extLst>
          </p:cNvPr>
          <p:cNvSpPr/>
          <p:nvPr userDrawn="1"/>
        </p:nvSpPr>
        <p:spPr>
          <a:xfrm>
            <a:off x="23682908" y="12856187"/>
            <a:ext cx="1270003" cy="1270002"/>
          </a:xfrm>
          <a:prstGeom prst="line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numCol="1" anchor="b">
            <a:spAutoFit/>
          </a:bodyPr>
          <a:lstStyle>
            <a:lvl1pPr defTabSz="584200">
              <a:defRPr sz="19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D161AFAC-EB4B-4400-BC86-17C81E7F6BAD}" type="slidenum">
              <a:rPr lang="fr-FR" smtClean="0"/>
              <a:pPr/>
              <a:t>‹N°›</a:t>
            </a:fld>
            <a:endParaRPr dirty="0"/>
          </a:p>
        </p:txBody>
      </p:sp>
      <p:sp>
        <p:nvSpPr>
          <p:cNvPr id="9" name="reprise des informations de la première page…"/>
          <p:cNvSpPr txBox="1"/>
          <p:nvPr userDrawn="1"/>
        </p:nvSpPr>
        <p:spPr>
          <a:xfrm>
            <a:off x="4808140" y="12433101"/>
            <a:ext cx="10061937" cy="1282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kumimoji="0" lang="fr-FR" sz="2700" b="1" i="0" u="none" strike="noStrike" cap="small" spc="81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"/>
              <a:ea typeface="Helvetica Neue"/>
              <a:cs typeface="Helvetica Neue"/>
              <a:sym typeface="Calibri"/>
            </a:endParaRP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fr-FR" sz="2700" b="1" i="0" u="none" strike="noStrike" cap="small" spc="81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Calibri"/>
              </a:rPr>
              <a:t>RECOMMANDATIONS VOILES PAR PASSES</a:t>
            </a:r>
          </a:p>
          <a:p>
            <a:pPr algn="l" defTabSz="825500">
              <a:lnSpc>
                <a:spcPct val="80000"/>
              </a:lnSpc>
              <a:defRPr sz="2700" b="1" cap="small" spc="8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kumimoji="0" lang="fr-FR" sz="2700" b="1" i="0" u="none" strike="noStrike" cap="small" spc="81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Calibri"/>
              </a:rPr>
              <a:t>8 FEVRIER 2024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de diapositive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Titre de diapositive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Texte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3429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525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621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1717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7813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33909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40005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46101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5219700" marR="0" indent="-342900" algn="just" defTabSz="2438338" rtl="0" latinLnBrk="0">
        <a:lnSpc>
          <a:spcPts val="36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27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re…"/>
          <p:cNvSpPr txBox="1">
            <a:spLocks noGrp="1"/>
          </p:cNvSpPr>
          <p:nvPr>
            <p:ph type="title" idx="4294967295"/>
          </p:nvPr>
        </p:nvSpPr>
        <p:spPr>
          <a:xfrm>
            <a:off x="3995006" y="4843984"/>
            <a:ext cx="17826038" cy="48514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>
              <a:defRPr sz="8700" spc="435">
                <a:solidFill>
                  <a:srgbClr val="47545D"/>
                </a:solidFill>
                <a:latin typeface="+mn-lt"/>
                <a:ea typeface="+mn-ea"/>
                <a:cs typeface="+mn-cs"/>
                <a:sym typeface="Calibri"/>
              </a:defRPr>
            </a:pPr>
            <a:br>
              <a:rPr lang="fr-FR" dirty="0"/>
            </a:br>
            <a:br>
              <a:rPr lang="fr-FR" dirty="0"/>
            </a:br>
            <a:r>
              <a:rPr lang="fr-FR" dirty="0"/>
              <a:t>Etude d’exécution des voiles par passes</a:t>
            </a:r>
            <a:br>
              <a:rPr lang="fr-FR" dirty="0"/>
            </a:br>
            <a:br>
              <a:rPr lang="fr-FR" dirty="0"/>
            </a:br>
            <a:r>
              <a:rPr lang="fr-FR" sz="6000" dirty="0"/>
              <a:t>par Benoit CAYZAC (Bouygues Construction)</a:t>
            </a:r>
            <a:br>
              <a:rPr lang="fr-FR" sz="6000" dirty="0"/>
            </a:br>
            <a:endParaRPr sz="6000" dirty="0"/>
          </a:p>
        </p:txBody>
      </p:sp>
      <p:pic>
        <p:nvPicPr>
          <p:cNvPr id="13" name="Logos CFMS RVB-01.png" descr="Logos CFMS RVB-01.png">
            <a:extLst>
              <a:ext uri="{FF2B5EF4-FFF2-40B4-BE49-F238E27FC236}">
                <a16:creationId xmlns:a16="http://schemas.microsoft.com/office/drawing/2014/main" id="{BDDDEE19-6CB0-4F03-8806-4F8A9EA1D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0" y="97965"/>
            <a:ext cx="8162354" cy="442949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" name="Groupe">
            <a:extLst>
              <a:ext uri="{FF2B5EF4-FFF2-40B4-BE49-F238E27FC236}">
                <a16:creationId xmlns:a16="http://schemas.microsoft.com/office/drawing/2014/main" id="{DBF0D9FA-6DC7-4AE3-BE0D-1A6FD1D1201B}"/>
              </a:ext>
            </a:extLst>
          </p:cNvPr>
          <p:cNvGrpSpPr/>
          <p:nvPr/>
        </p:nvGrpSpPr>
        <p:grpSpPr>
          <a:xfrm>
            <a:off x="23207893" y="12343608"/>
            <a:ext cx="1474083" cy="1850313"/>
            <a:chOff x="0" y="0"/>
            <a:chExt cx="1474082" cy="1850311"/>
          </a:xfrm>
        </p:grpSpPr>
        <p:sp>
          <p:nvSpPr>
            <p:cNvPr id="15" name="Figure">
              <a:extLst>
                <a:ext uri="{FF2B5EF4-FFF2-40B4-BE49-F238E27FC236}">
                  <a16:creationId xmlns:a16="http://schemas.microsoft.com/office/drawing/2014/main" id="{4C2AD1FD-0071-48CC-8A93-F811C98544D4}"/>
                </a:ext>
              </a:extLst>
            </p:cNvPr>
            <p:cNvSpPr/>
            <p:nvPr/>
          </p:nvSpPr>
          <p:spPr>
            <a:xfrm>
              <a:off x="0" y="0"/>
              <a:ext cx="408164" cy="9390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15934"/>
                  </a:lnTo>
                  <a:lnTo>
                    <a:pt x="10765" y="21600"/>
                  </a:lnTo>
                  <a:lnTo>
                    <a:pt x="180" y="15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187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6" name="Texte">
              <a:extLst>
                <a:ext uri="{FF2B5EF4-FFF2-40B4-BE49-F238E27FC236}">
                  <a16:creationId xmlns:a16="http://schemas.microsoft.com/office/drawing/2014/main" id="{95E01EC6-8AF1-4017-826E-29CFB3615723}"/>
                </a:ext>
              </a:extLst>
            </p:cNvPr>
            <p:cNvSpPr/>
            <p:nvPr/>
          </p:nvSpPr>
          <p:spPr>
            <a:xfrm>
              <a:off x="204082" y="58031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b">
              <a:spAutoFit/>
            </a:bodyPr>
            <a:lstStyle>
              <a:lvl1pPr defTabSz="584200">
                <a:defRPr sz="19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lvl1pPr>
            </a:lstStyle>
            <a:p>
              <a:fld id="{86CB4B4D-7CA3-9044-876B-883B54F8677D}" type="slidenum">
                <a:rPr/>
                <a:pPr/>
                <a:t>1</a:t>
              </a:fld>
              <a:endParaRPr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7CBC6A0-A5F0-464C-BC2C-B1CCC578C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2313" y="97965"/>
            <a:ext cx="4456562" cy="5401524"/>
          </a:xfrm>
          <a:prstGeom prst="rect">
            <a:avLst/>
          </a:prstGeom>
        </p:spPr>
      </p:pic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48934459-E979-E079-AC9D-55DD66DB43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715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138334" y="3052464"/>
            <a:ext cx="1833931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Bêche avec butée </a:t>
            </a:r>
            <a:r>
              <a:rPr lang="fr-FR" u="sng" dirty="0">
                <a:sym typeface="Wingdings" panose="05000000000000000000" pitchFamily="2" charset="2"/>
              </a:rPr>
              <a:t> réalisation stricte avec plan de contrôle </a:t>
            </a:r>
            <a:r>
              <a:rPr lang="fr-FR" u="sng" dirty="0"/>
              <a:t>  </a:t>
            </a:r>
            <a:endParaRPr lang="fr-FR" sz="4000" u="sng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2212429" y="3825054"/>
            <a:ext cx="16523440" cy="226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A définir en amont avec l’entreprise de voile par passes.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Le terrain situé devant la bêche ne doit pas être remanié.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La bêche doit être coulée en place, pleine fouille (pas de coffrage) avant projection de la dernière passe</a:t>
            </a: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262955-2B72-9A9C-5511-715B2093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5797" y="6039969"/>
            <a:ext cx="6494105" cy="66593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33E9F3-3EBB-5AF3-7E06-5AFB2E72C6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446" y="6287682"/>
            <a:ext cx="8142305" cy="6007916"/>
          </a:xfrm>
          <a:prstGeom prst="rect">
            <a:avLst/>
          </a:prstGeom>
        </p:spPr>
      </p:pic>
      <p:sp>
        <p:nvSpPr>
          <p:cNvPr id="11" name="Corps de texte standard…">
            <a:extLst>
              <a:ext uri="{FF2B5EF4-FFF2-40B4-BE49-F238E27FC236}">
                <a16:creationId xmlns:a16="http://schemas.microsoft.com/office/drawing/2014/main" id="{8FD8438A-B26A-7A33-F294-6D086039183F}"/>
              </a:ext>
            </a:extLst>
          </p:cNvPr>
          <p:cNvSpPr txBox="1"/>
          <p:nvPr/>
        </p:nvSpPr>
        <p:spPr>
          <a:xfrm>
            <a:off x="18077580" y="8370251"/>
            <a:ext cx="5375691" cy="149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sym typeface="Calibri"/>
              </a:rPr>
              <a:t>Facteur de sécurité global de la butée à prendre en compte = 1,485 (1,35x1,1) 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DC8D42D6-6C60-3DFA-FDF1-E03E1638FFE7}"/>
              </a:ext>
            </a:extLst>
          </p:cNvPr>
          <p:cNvSpPr/>
          <p:nvPr/>
        </p:nvSpPr>
        <p:spPr>
          <a:xfrm>
            <a:off x="16428886" y="8461907"/>
            <a:ext cx="1343608" cy="839756"/>
          </a:xfrm>
          <a:prstGeom prst="rightArrow">
            <a:avLst/>
          </a:prstGeom>
          <a:solidFill>
            <a:srgbClr val="001871"/>
          </a:solidFill>
          <a:ln w="12700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9342353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746448" y="2988187"/>
            <a:ext cx="18339310" cy="23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des semelles de butons : </a:t>
            </a:r>
          </a:p>
          <a:p>
            <a:endParaRPr lang="fr-FR" sz="40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fr-FR" sz="40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989045" y="3672053"/>
            <a:ext cx="14182531" cy="5802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semelles de butons sont des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ouvrages provisoires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Elles sont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mises en charge 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lors de la mise en place du buton.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Elles ne se trouvent jamais à proximité d’une risberme provisoire.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latin typeface="+mn-lt"/>
              <a:ea typeface="+mn-ea"/>
              <a:cs typeface="+mn-cs"/>
              <a:sym typeface="Calibri"/>
            </a:endParaRP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Il est recommandé que : 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la surface d’assise soit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perpendiculaire à la résultante des efforts 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dans les butons (id=1)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l’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inclinaison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 de la surface d’assise soit au plus près de 45°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déformations soient maitrisées par un suivi et par une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recharge des butons au niveau des corbeaux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AEE623E-FEAF-BB47-A07D-DA87B3695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1576" y="3182579"/>
            <a:ext cx="5524979" cy="3162574"/>
          </a:xfrm>
          <a:prstGeom prst="rect">
            <a:avLst/>
          </a:prstGeom>
        </p:spPr>
      </p:pic>
      <p:sp>
        <p:nvSpPr>
          <p:cNvPr id="16" name="Corps de texte standard…">
            <a:extLst>
              <a:ext uri="{FF2B5EF4-FFF2-40B4-BE49-F238E27FC236}">
                <a16:creationId xmlns:a16="http://schemas.microsoft.com/office/drawing/2014/main" id="{9EF1BE77-341F-3896-D10A-A35C788193F8}"/>
              </a:ext>
            </a:extLst>
          </p:cNvPr>
          <p:cNvSpPr txBox="1"/>
          <p:nvPr/>
        </p:nvSpPr>
        <p:spPr>
          <a:xfrm>
            <a:off x="4981001" y="9964462"/>
            <a:ext cx="11776778" cy="226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Sous ces conditions, il est admis :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- que le calcul de portance des semelles soit mené uniquement en combinaison fondamentale de l’ELU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- de retenir forfaitairement </a:t>
            </a:r>
            <a:r>
              <a:rPr lang="fr-FR" sz="3600" b="1" dirty="0" err="1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i</a:t>
            </a:r>
            <a:r>
              <a:rPr lang="fr-FR" sz="2800" b="1" dirty="0" err="1">
                <a:solidFill>
                  <a:srgbClr val="001871"/>
                </a:solidFill>
                <a:latin typeface="Symbol" panose="05050102010706020507" pitchFamily="18" charset="2"/>
                <a:ea typeface="+mn-ea"/>
                <a:cs typeface="+mn-cs"/>
                <a:sym typeface="Calibri"/>
              </a:rPr>
              <a:t>b</a:t>
            </a: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 = 0,5  (annexe 3-A)</a:t>
            </a: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26522CE3-C23D-91A8-D9B4-877A25390776}"/>
              </a:ext>
            </a:extLst>
          </p:cNvPr>
          <p:cNvSpPr/>
          <p:nvPr/>
        </p:nvSpPr>
        <p:spPr>
          <a:xfrm>
            <a:off x="2948473" y="10645507"/>
            <a:ext cx="1343608" cy="839756"/>
          </a:xfrm>
          <a:prstGeom prst="rightArrow">
            <a:avLst/>
          </a:prstGeom>
          <a:solidFill>
            <a:srgbClr val="001871"/>
          </a:solidFill>
          <a:ln w="12700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05A5846-4852-24F9-007C-EE5E586C4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4173" y="6952561"/>
            <a:ext cx="6251334" cy="640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297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746448" y="2988187"/>
            <a:ext cx="18339310" cy="2359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des butons : </a:t>
            </a:r>
          </a:p>
          <a:p>
            <a:endParaRPr lang="fr-FR" sz="40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fr-FR" sz="40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503893" y="4167997"/>
            <a:ext cx="10003962" cy="364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charges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 sur les butons sont précisées sur les plans par le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BE structure 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dimensionnement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 est assuré par l’entreprise de VPP en fonction du matériau, de la charge et de la longueur.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L’entreprise de VPP doit s’assurer de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l’homogénéité de la section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 du buton en cas de réutilisation.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8DB761-C2BB-668C-69D7-6F4FB59D8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7237" y="3126566"/>
            <a:ext cx="6245563" cy="91439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EEAD6F-5219-741E-1D33-192A73251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71" t="12916" b="7854"/>
          <a:stretch/>
        </p:blipFill>
        <p:spPr>
          <a:xfrm>
            <a:off x="11056548" y="3396343"/>
            <a:ext cx="7141386" cy="8627674"/>
          </a:xfrm>
          <a:prstGeom prst="rect">
            <a:avLst/>
          </a:prstGeom>
          <a:ln>
            <a:solidFill>
              <a:srgbClr val="001871"/>
            </a:solidFill>
          </a:ln>
        </p:spPr>
      </p:pic>
    </p:spTree>
    <p:extLst>
      <p:ext uri="{BB962C8B-B14F-4D97-AF65-F5344CB8AC3E}">
        <p14:creationId xmlns:p14="http://schemas.microsoft.com/office/powerpoint/2010/main" val="198806553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746448" y="2988187"/>
            <a:ext cx="1833931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Disposition pour les corbeaux :</a:t>
            </a:r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1250342" y="4167997"/>
            <a:ext cx="22710670" cy="42640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Pour pouvoir gérer les déplacements du voile :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têtes de butons doivent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rester libre en tête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.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La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mise en charge 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des butons est réalisée par un coin . 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latin typeface="+mn-lt"/>
              <a:ea typeface="+mn-ea"/>
              <a:cs typeface="+mn-cs"/>
              <a:sym typeface="Calibri"/>
            </a:endParaRP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Dans ces conditions, 2 types de corbeaux sont recommandés :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Corbeaux en béton armé</a:t>
            </a:r>
          </a:p>
          <a:p>
            <a:pPr marL="571500" lvl="2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Corbeaux métalliques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A9E06D4-BCA3-EEC1-6ADA-91DDFA650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104" y="7269683"/>
            <a:ext cx="6412468" cy="648032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115689-3DCB-59BD-A127-38EF04763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716" y="8544015"/>
            <a:ext cx="5505776" cy="5212505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DB136F2-B70B-AA88-84E6-87A915003237}"/>
              </a:ext>
            </a:extLst>
          </p:cNvPr>
          <p:cNvCxnSpPr>
            <a:cxnSpLocks/>
          </p:cNvCxnSpPr>
          <p:nvPr/>
        </p:nvCxnSpPr>
        <p:spPr>
          <a:xfrm>
            <a:off x="2612571" y="8432049"/>
            <a:ext cx="597160" cy="937822"/>
          </a:xfrm>
          <a:prstGeom prst="straightConnector1">
            <a:avLst/>
          </a:prstGeom>
          <a:noFill/>
          <a:ln w="76200" cap="flat">
            <a:solidFill>
              <a:srgbClr val="00187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799A8AC2-B43A-E6AA-59DB-E882F521A515}"/>
              </a:ext>
            </a:extLst>
          </p:cNvPr>
          <p:cNvCxnSpPr>
            <a:cxnSpLocks/>
          </p:cNvCxnSpPr>
          <p:nvPr/>
        </p:nvCxnSpPr>
        <p:spPr>
          <a:xfrm>
            <a:off x="6924126" y="7494226"/>
            <a:ext cx="2991978" cy="474117"/>
          </a:xfrm>
          <a:prstGeom prst="straightConnector1">
            <a:avLst/>
          </a:prstGeom>
          <a:noFill/>
          <a:ln w="76200" cap="flat">
            <a:solidFill>
              <a:srgbClr val="001871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Corps de texte standard…">
            <a:extLst>
              <a:ext uri="{FF2B5EF4-FFF2-40B4-BE49-F238E27FC236}">
                <a16:creationId xmlns:a16="http://schemas.microsoft.com/office/drawing/2014/main" id="{59044A96-DA04-50A7-ED08-65D3C3934791}"/>
              </a:ext>
            </a:extLst>
          </p:cNvPr>
          <p:cNvSpPr txBox="1"/>
          <p:nvPr/>
        </p:nvSpPr>
        <p:spPr>
          <a:xfrm>
            <a:off x="14719151" y="3230175"/>
            <a:ext cx="8383445" cy="57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Les corbeaux type cigares sont à proscrire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EF2609A0-64CD-F091-E797-D9EFB40E0C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489" y="3950296"/>
            <a:ext cx="7319765" cy="704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383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746448" y="2988187"/>
            <a:ext cx="1833931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du voile et ferraillage :</a:t>
            </a:r>
            <a:endParaRPr u="sng"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615859" y="3962726"/>
            <a:ext cx="13548009" cy="395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Calcul selon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EC2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bandes noyées et corbeaux sont dimensionnées avec </a:t>
            </a:r>
            <a:r>
              <a:rPr lang="fr-FR" sz="4400" dirty="0" err="1">
                <a:solidFill>
                  <a:srgbClr val="FF8600"/>
                </a:solidFill>
                <a:latin typeface="Calibri" panose="020F0502020204030204" pitchFamily="34" charset="0"/>
              </a:rPr>
              <a:t>C</a:t>
            </a:r>
            <a:r>
              <a:rPr lang="fr-FR" sz="2800" dirty="0" err="1">
                <a:solidFill>
                  <a:srgbClr val="FF8600"/>
                </a:solidFill>
                <a:latin typeface="Calibri" panose="020F0502020204030204" pitchFamily="34" charset="0"/>
              </a:rPr>
              <a:t>travaux</a:t>
            </a:r>
            <a:r>
              <a:rPr lang="fr-FR" sz="4400" dirty="0">
                <a:solidFill>
                  <a:srgbClr val="FF8600"/>
                </a:solidFill>
                <a:latin typeface="Calibri" panose="020F0502020204030204" pitchFamily="34" charset="0"/>
              </a:rPr>
              <a:t>/</a:t>
            </a:r>
            <a:r>
              <a:rPr lang="fr-FR" sz="4400" dirty="0" err="1">
                <a:solidFill>
                  <a:srgbClr val="FF8600"/>
                </a:solidFill>
                <a:latin typeface="Symbol" panose="05050102010706020507" pitchFamily="18" charset="2"/>
              </a:rPr>
              <a:t>j</a:t>
            </a:r>
            <a:r>
              <a:rPr lang="fr-FR" sz="2800" dirty="0" err="1">
                <a:solidFill>
                  <a:srgbClr val="FF8600"/>
                </a:solidFill>
                <a:latin typeface="Calibri" panose="020F0502020204030204" pitchFamily="34" charset="0"/>
              </a:rPr>
              <a:t>travaux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pour la phase de butonnage définitif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aciers à façonner sur site (pliés/dépliés) sont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limités à du HA 14</a:t>
            </a:r>
          </a:p>
          <a:p>
            <a:pPr marL="571500" lvl="0" indent="-57150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Les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armatures de reprise de passes </a:t>
            </a: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(avec équivalence) et longueurs de recouvrement sont indiqués sur plans</a:t>
            </a:r>
          </a:p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28DD677-6166-096E-3A3F-9B44F5079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9567" y="2957616"/>
            <a:ext cx="8061608" cy="105722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CA3FC9-29DC-1351-36A0-C9146D1DC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297"/>
          <a:stretch/>
        </p:blipFill>
        <p:spPr>
          <a:xfrm>
            <a:off x="211186" y="7441703"/>
            <a:ext cx="6861417" cy="452633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AF9E3DC-8094-81AA-7178-250FF9CFCB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160"/>
          <a:stretch/>
        </p:blipFill>
        <p:spPr>
          <a:xfrm>
            <a:off x="7072603" y="8677469"/>
            <a:ext cx="8582160" cy="23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2875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D406D3-8271-8D79-D2FB-4D4874335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68" b="4740"/>
          <a:stretch/>
        </p:blipFill>
        <p:spPr>
          <a:xfrm>
            <a:off x="2967135" y="2988187"/>
            <a:ext cx="16304633" cy="10727813"/>
          </a:xfrm>
          <a:prstGeom prst="rect">
            <a:avLst/>
          </a:prstGeom>
        </p:spPr>
      </p:pic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250106" y="2948551"/>
            <a:ext cx="18339310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Plans d’exécution :</a:t>
            </a:r>
            <a:endParaRPr u="sng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F60A11-2B58-65DB-70DC-40F2992A1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0040" y="2886916"/>
            <a:ext cx="4757746" cy="5140065"/>
          </a:xfrm>
          <a:prstGeom prst="rect">
            <a:avLst/>
          </a:prstGeom>
        </p:spPr>
      </p:pic>
      <p:sp>
        <p:nvSpPr>
          <p:cNvPr id="10" name="Corps de texte standard…">
            <a:extLst>
              <a:ext uri="{FF2B5EF4-FFF2-40B4-BE49-F238E27FC236}">
                <a16:creationId xmlns:a16="http://schemas.microsoft.com/office/drawing/2014/main" id="{0E53B0E9-BF28-A631-2F9B-50A5C460282C}"/>
              </a:ext>
            </a:extLst>
          </p:cNvPr>
          <p:cNvSpPr txBox="1"/>
          <p:nvPr/>
        </p:nvSpPr>
        <p:spPr>
          <a:xfrm>
            <a:off x="2299444" y="5057175"/>
            <a:ext cx="2384523" cy="57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Elévation</a:t>
            </a:r>
          </a:p>
        </p:txBody>
      </p:sp>
      <p:sp>
        <p:nvSpPr>
          <p:cNvPr id="11" name="Corps de texte standard…">
            <a:extLst>
              <a:ext uri="{FF2B5EF4-FFF2-40B4-BE49-F238E27FC236}">
                <a16:creationId xmlns:a16="http://schemas.microsoft.com/office/drawing/2014/main" id="{DCC46E73-9474-5B39-A4E5-897FA8EF7425}"/>
              </a:ext>
            </a:extLst>
          </p:cNvPr>
          <p:cNvSpPr txBox="1"/>
          <p:nvPr/>
        </p:nvSpPr>
        <p:spPr>
          <a:xfrm>
            <a:off x="1107182" y="10024171"/>
            <a:ext cx="2384523" cy="57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Vue en plan</a:t>
            </a:r>
          </a:p>
        </p:txBody>
      </p:sp>
      <p:sp>
        <p:nvSpPr>
          <p:cNvPr id="12" name="Corps de texte standard…">
            <a:extLst>
              <a:ext uri="{FF2B5EF4-FFF2-40B4-BE49-F238E27FC236}">
                <a16:creationId xmlns:a16="http://schemas.microsoft.com/office/drawing/2014/main" id="{6774565D-701F-B814-BC10-B6C61FFCD4E6}"/>
              </a:ext>
            </a:extLst>
          </p:cNvPr>
          <p:cNvSpPr txBox="1"/>
          <p:nvPr/>
        </p:nvSpPr>
        <p:spPr>
          <a:xfrm>
            <a:off x="20406651" y="8026981"/>
            <a:ext cx="2384523" cy="57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Coupe type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A01125C-B46B-D1CC-1FD1-1D92B6C4D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67801" y="5091351"/>
            <a:ext cx="7352190" cy="827000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AD064A-AA56-D4FA-5567-6659E041FCCB}"/>
              </a:ext>
            </a:extLst>
          </p:cNvPr>
          <p:cNvSpPr/>
          <p:nvPr/>
        </p:nvSpPr>
        <p:spPr>
          <a:xfrm>
            <a:off x="12708297" y="8154955"/>
            <a:ext cx="970384" cy="2015412"/>
          </a:xfrm>
          <a:prstGeom prst="rect">
            <a:avLst/>
          </a:prstGeom>
          <a:noFill/>
          <a:ln w="57150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C45634-C935-7F51-CB1B-71D43EAE15F7}"/>
              </a:ext>
            </a:extLst>
          </p:cNvPr>
          <p:cNvSpPr/>
          <p:nvPr/>
        </p:nvSpPr>
        <p:spPr>
          <a:xfrm>
            <a:off x="14346372" y="6139543"/>
            <a:ext cx="970384" cy="2015412"/>
          </a:xfrm>
          <a:prstGeom prst="rect">
            <a:avLst/>
          </a:prstGeom>
          <a:noFill/>
          <a:ln w="57150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9" name="Corps de texte standard…">
            <a:extLst>
              <a:ext uri="{FF2B5EF4-FFF2-40B4-BE49-F238E27FC236}">
                <a16:creationId xmlns:a16="http://schemas.microsoft.com/office/drawing/2014/main" id="{6273F75A-CA74-9559-31EB-C63161D3BEBC}"/>
              </a:ext>
            </a:extLst>
          </p:cNvPr>
          <p:cNvSpPr txBox="1"/>
          <p:nvPr/>
        </p:nvSpPr>
        <p:spPr>
          <a:xfrm rot="16200000">
            <a:off x="13545488" y="10860231"/>
            <a:ext cx="3346579" cy="103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Charges dans les butons</a:t>
            </a:r>
          </a:p>
        </p:txBody>
      </p:sp>
      <p:sp>
        <p:nvSpPr>
          <p:cNvPr id="20" name="Corps de texte standard…">
            <a:extLst>
              <a:ext uri="{FF2B5EF4-FFF2-40B4-BE49-F238E27FC236}">
                <a16:creationId xmlns:a16="http://schemas.microsoft.com/office/drawing/2014/main" id="{17C8673E-ECE2-4515-E2A8-2F128F23A62B}"/>
              </a:ext>
            </a:extLst>
          </p:cNvPr>
          <p:cNvSpPr txBox="1"/>
          <p:nvPr/>
        </p:nvSpPr>
        <p:spPr>
          <a:xfrm>
            <a:off x="564293" y="6594029"/>
            <a:ext cx="3346579" cy="1494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Impact avec semelles du bâtiment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74B9098-64C9-B55E-E8E0-23741BCB7711}"/>
              </a:ext>
            </a:extLst>
          </p:cNvPr>
          <p:cNvCxnSpPr>
            <a:cxnSpLocks/>
          </p:cNvCxnSpPr>
          <p:nvPr/>
        </p:nvCxnSpPr>
        <p:spPr>
          <a:xfrm>
            <a:off x="2905274" y="8088092"/>
            <a:ext cx="5958808" cy="4131939"/>
          </a:xfrm>
          <a:prstGeom prst="straightConnector1">
            <a:avLst/>
          </a:prstGeom>
          <a:noFill/>
          <a:ln w="76200" cap="flat">
            <a:solidFill>
              <a:srgbClr val="FF86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Image 23">
            <a:extLst>
              <a:ext uri="{FF2B5EF4-FFF2-40B4-BE49-F238E27FC236}">
                <a16:creationId xmlns:a16="http://schemas.microsoft.com/office/drawing/2014/main" id="{43BCD385-471D-2165-DE73-144DC3E4A4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03113" y="9316763"/>
            <a:ext cx="4434290" cy="4399237"/>
          </a:xfrm>
          <a:prstGeom prst="rect">
            <a:avLst/>
          </a:prstGeom>
        </p:spPr>
      </p:pic>
      <p:sp>
        <p:nvSpPr>
          <p:cNvPr id="27" name="Corps de texte standard…">
            <a:extLst>
              <a:ext uri="{FF2B5EF4-FFF2-40B4-BE49-F238E27FC236}">
                <a16:creationId xmlns:a16="http://schemas.microsoft.com/office/drawing/2014/main" id="{69326CFD-F8C9-ADED-68FE-467FB696CD30}"/>
              </a:ext>
            </a:extLst>
          </p:cNvPr>
          <p:cNvSpPr txBox="1"/>
          <p:nvPr/>
        </p:nvSpPr>
        <p:spPr>
          <a:xfrm>
            <a:off x="19389283" y="8746029"/>
            <a:ext cx="4381144" cy="570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0" algn="l" eaLnBrk="1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Ferraillage semelle</a:t>
            </a:r>
          </a:p>
        </p:txBody>
      </p:sp>
    </p:spTree>
    <p:extLst>
      <p:ext uri="{BB962C8B-B14F-4D97-AF65-F5344CB8AC3E}">
        <p14:creationId xmlns:p14="http://schemas.microsoft.com/office/powerpoint/2010/main" val="16076123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2959655" y="2996966"/>
            <a:ext cx="18954524" cy="666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Objectifs de la phase exécution : les études doivent permettre </a:t>
            </a:r>
            <a:r>
              <a:rPr lang="fr-FR" u="sng" dirty="0">
                <a:solidFill>
                  <a:srgbClr val="FF8600"/>
                </a:solidFill>
              </a:rPr>
              <a:t>pour chaque tronçon </a:t>
            </a:r>
            <a:r>
              <a:rPr lang="fr-FR" u="sng" dirty="0"/>
              <a:t>de :  </a:t>
            </a:r>
            <a:endParaRPr u="sng"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04CFB8B-F51B-FD1B-6780-9B2A20AB4998}"/>
              </a:ext>
            </a:extLst>
          </p:cNvPr>
          <p:cNvSpPr txBox="1"/>
          <p:nvPr/>
        </p:nvSpPr>
        <p:spPr>
          <a:xfrm>
            <a:off x="250106" y="3814910"/>
            <a:ext cx="4583149" cy="1764586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Définir la méthodologie de suivi des déplacements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FA6C0B-47A9-2B7A-1C7C-D811AEA2270E}"/>
              </a:ext>
            </a:extLst>
          </p:cNvPr>
          <p:cNvSpPr txBox="1"/>
          <p:nvPr/>
        </p:nvSpPr>
        <p:spPr>
          <a:xfrm>
            <a:off x="5074174" y="3814700"/>
            <a:ext cx="4583149" cy="1764586"/>
          </a:xfrm>
          <a:prstGeom prst="rect">
            <a:avLst/>
          </a:prstGeom>
          <a:solidFill>
            <a:srgbClr val="FF8600"/>
          </a:solidFill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Vérifier la stabilité générale 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64D6708-8C14-7423-3D2D-6DA2B06A24DD}"/>
              </a:ext>
            </a:extLst>
          </p:cNvPr>
          <p:cNvSpPr txBox="1"/>
          <p:nvPr/>
        </p:nvSpPr>
        <p:spPr>
          <a:xfrm>
            <a:off x="14792533" y="3814700"/>
            <a:ext cx="4583149" cy="1764586"/>
          </a:xfrm>
          <a:prstGeom prst="rect">
            <a:avLst/>
          </a:prstGeom>
          <a:solidFill>
            <a:srgbClr val="FF8600"/>
          </a:solidFill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Helvetica Neue"/>
                <a:cs typeface="Helvetica Neue"/>
                <a:sym typeface="Helvetica Neue"/>
              </a:rPr>
              <a:t>Vérifier l’équilibre horizontal des voiles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EA4463-9396-C0B1-934D-6D140A6D4799}"/>
              </a:ext>
            </a:extLst>
          </p:cNvPr>
          <p:cNvSpPr txBox="1"/>
          <p:nvPr/>
        </p:nvSpPr>
        <p:spPr>
          <a:xfrm>
            <a:off x="9962462" y="3814700"/>
            <a:ext cx="4583149" cy="1764586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Vérifier l’équilibre vertical des voiles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4817B2-8A55-07B6-CE8C-B26B7717EE26}"/>
              </a:ext>
            </a:extLst>
          </p:cNvPr>
          <p:cNvSpPr txBox="1"/>
          <p:nvPr/>
        </p:nvSpPr>
        <p:spPr>
          <a:xfrm>
            <a:off x="19622605" y="3814910"/>
            <a:ext cx="4583149" cy="1764586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Etablir les plans d’exécution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F283B45-2F63-5B72-C419-8D3FCF00199E}"/>
              </a:ext>
            </a:extLst>
          </p:cNvPr>
          <p:cNvSpPr txBox="1"/>
          <p:nvPr/>
        </p:nvSpPr>
        <p:spPr>
          <a:xfrm>
            <a:off x="250105" y="6063593"/>
            <a:ext cx="4583149" cy="5027017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En fonction de l’analyse de risque du site (G2 PRO et G3).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Mise en place d’un suivi de déplacements.</a:t>
            </a:r>
          </a:p>
          <a:p>
            <a:pPr algn="l"/>
            <a:r>
              <a:rPr lang="fr-FR" sz="3200" dirty="0">
                <a:solidFill>
                  <a:srgbClr val="001871"/>
                </a:solidFill>
                <a:latin typeface="+mj-lt"/>
              </a:rPr>
              <a:t>Mise en place de seuils de déplacements.</a:t>
            </a: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Définition d’une procédure en cas de  dépassements.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784BF2-D6AC-CD66-FB19-15B999E20635}"/>
              </a:ext>
            </a:extLst>
          </p:cNvPr>
          <p:cNvSpPr txBox="1"/>
          <p:nvPr/>
        </p:nvSpPr>
        <p:spPr>
          <a:xfrm>
            <a:off x="5074174" y="6063595"/>
            <a:ext cx="4583149" cy="5027017"/>
          </a:xfrm>
          <a:prstGeom prst="rect">
            <a:avLst/>
          </a:prstGeom>
          <a:noFill/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Analyse vis-à-vis du grand glissement.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Sur la base de l’analyse réalisée en G2PRO.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Mise à jour suivant modifications d’hypothèses (géotechniques / géométriques / site / hydrologie)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8C0A44-11AF-60C1-2DD8-6F7A297BF2C9}"/>
              </a:ext>
            </a:extLst>
          </p:cNvPr>
          <p:cNvSpPr txBox="1"/>
          <p:nvPr/>
        </p:nvSpPr>
        <p:spPr>
          <a:xfrm>
            <a:off x="9962461" y="6063594"/>
            <a:ext cx="4583149" cy="5027017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Vérification du soulèvement du voile en fonction de l’inclinaison du butonnage et des conditions de frottement voile/terre</a:t>
            </a: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B95CF6-89E3-F573-575A-D05A70464890}"/>
              </a:ext>
            </a:extLst>
          </p:cNvPr>
          <p:cNvSpPr txBox="1"/>
          <p:nvPr/>
        </p:nvSpPr>
        <p:spPr>
          <a:xfrm>
            <a:off x="14786530" y="6063593"/>
            <a:ext cx="4583149" cy="5027017"/>
          </a:xfrm>
          <a:prstGeom prst="rect">
            <a:avLst/>
          </a:prstGeom>
          <a:noFill/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Evaluer les efforts dans les appuis (butons provisoires /planchers définitifs)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Dimensionner les butons / les semelles / les corbeaux / les bêches.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Dimensionner le voile en béton armé (phases provisoires et définitives)</a:t>
            </a:r>
            <a:endParaRPr lang="fr-FR" sz="36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>
              <a:solidFill>
                <a:srgbClr val="001871"/>
              </a:solidFill>
              <a:latin typeface="+mj-lt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39EDBAA-3746-7214-1C0A-6EA1B2CE1C17}"/>
              </a:ext>
            </a:extLst>
          </p:cNvPr>
          <p:cNvSpPr txBox="1"/>
          <p:nvPr/>
        </p:nvSpPr>
        <p:spPr>
          <a:xfrm>
            <a:off x="19622605" y="6063593"/>
            <a:ext cx="4583149" cy="5027017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Réalisation des vues en plan / coupes / élévations  </a:t>
            </a:r>
            <a:r>
              <a:rPr lang="fr-FR" sz="3200" dirty="0">
                <a:solidFill>
                  <a:srgbClr val="001871"/>
                </a:solidFill>
                <a:latin typeface="+mj-lt"/>
              </a:rPr>
              <a:t>en coffrage et armatures, </a:t>
            </a: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prenant en compte </a:t>
            </a:r>
            <a:r>
              <a:rPr lang="fr-FR" sz="3200" dirty="0">
                <a:solidFill>
                  <a:srgbClr val="001871"/>
                </a:solidFill>
                <a:latin typeface="+mj-lt"/>
              </a:rPr>
              <a:t>les phases provisoires et définitives, et </a:t>
            </a: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nécessaires à la réalisation sur site</a:t>
            </a: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3200" dirty="0">
              <a:solidFill>
                <a:srgbClr val="001871"/>
              </a:solidFill>
              <a:latin typeface="+mj-lt"/>
            </a:endParaRP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Corps de texte standard…">
            <a:extLst>
              <a:ext uri="{FF2B5EF4-FFF2-40B4-BE49-F238E27FC236}">
                <a16:creationId xmlns:a16="http://schemas.microsoft.com/office/drawing/2014/main" id="{FDCD88B8-1CB9-9D03-7528-62DBBE781844}"/>
              </a:ext>
            </a:extLst>
          </p:cNvPr>
          <p:cNvSpPr txBox="1"/>
          <p:nvPr/>
        </p:nvSpPr>
        <p:spPr>
          <a:xfrm>
            <a:off x="3032458" y="11090610"/>
            <a:ext cx="10090443" cy="172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Déplacements non évaluables par le calcul</a:t>
            </a:r>
          </a:p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latin typeface="Calibri" panose="020F0502020204030204" pitchFamily="34" charset="0"/>
                <a:ea typeface="+mn-ea"/>
                <a:cs typeface="+mn-cs"/>
                <a:sym typeface="Calibri"/>
              </a:rPr>
              <a:t>Ordre de grandeur à définir en début du chantier</a:t>
            </a:r>
            <a:endParaRPr lang="fr-FR" sz="3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457200" indent="-457200" algn="just">
              <a:lnSpc>
                <a:spcPts val="3600"/>
              </a:lnSpc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19" name="Flèche : angle droit 18">
            <a:extLst>
              <a:ext uri="{FF2B5EF4-FFF2-40B4-BE49-F238E27FC236}">
                <a16:creationId xmlns:a16="http://schemas.microsoft.com/office/drawing/2014/main" id="{ABDA349B-129A-E1F7-8340-8563274401D8}"/>
              </a:ext>
            </a:extLst>
          </p:cNvPr>
          <p:cNvSpPr/>
          <p:nvPr/>
        </p:nvSpPr>
        <p:spPr>
          <a:xfrm rot="5400000">
            <a:off x="1492898" y="10599576"/>
            <a:ext cx="1298640" cy="1194318"/>
          </a:xfrm>
          <a:prstGeom prst="bentUpArrow">
            <a:avLst/>
          </a:prstGeom>
          <a:solidFill>
            <a:srgbClr val="FF8600"/>
          </a:solidFill>
          <a:ln w="12700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5325447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407960" y="3004978"/>
            <a:ext cx="1833931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Intervenants et interfaces études :</a:t>
            </a:r>
            <a:endParaRPr u="sng"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4F7B0C-8C14-BD15-EC2C-CF37C9ADA49F}"/>
              </a:ext>
            </a:extLst>
          </p:cNvPr>
          <p:cNvSpPr txBox="1"/>
          <p:nvPr/>
        </p:nvSpPr>
        <p:spPr>
          <a:xfrm>
            <a:off x="5913785" y="7604339"/>
            <a:ext cx="13717823" cy="933589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Etudes d’exécution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59C2F2-0307-F07E-87F0-311B70C9EE60}"/>
              </a:ext>
            </a:extLst>
          </p:cNvPr>
          <p:cNvSpPr txBox="1"/>
          <p:nvPr/>
        </p:nvSpPr>
        <p:spPr>
          <a:xfrm>
            <a:off x="300251" y="5622502"/>
            <a:ext cx="4583149" cy="656590"/>
          </a:xfrm>
          <a:prstGeom prst="rect">
            <a:avLst/>
          </a:prstGeom>
          <a:solidFill>
            <a:srgbClr val="FF8600"/>
          </a:solidFill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Etude de conception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AFFA665-4587-B1CE-04DC-294887B92C78}"/>
              </a:ext>
            </a:extLst>
          </p:cNvPr>
          <p:cNvSpPr txBox="1"/>
          <p:nvPr/>
        </p:nvSpPr>
        <p:spPr>
          <a:xfrm>
            <a:off x="300250" y="6578264"/>
            <a:ext cx="4583149" cy="3057247"/>
          </a:xfrm>
          <a:prstGeom prst="rect">
            <a:avLst/>
          </a:prstGeom>
          <a:noFill/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Sensibilité des avoisinants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Caractéristiques géotechniques du site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Vérification de la validité du mode opératoire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72812A-5ACD-2EE5-C9C6-8725B6962160}"/>
              </a:ext>
            </a:extLst>
          </p:cNvPr>
          <p:cNvSpPr txBox="1"/>
          <p:nvPr/>
        </p:nvSpPr>
        <p:spPr>
          <a:xfrm>
            <a:off x="5913786" y="3751083"/>
            <a:ext cx="7301149" cy="656590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Géotechnicien G3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6F7EF65-AC9C-2F93-47DD-ABB15AC2A5B5}"/>
              </a:ext>
            </a:extLst>
          </p:cNvPr>
          <p:cNvSpPr txBox="1"/>
          <p:nvPr/>
        </p:nvSpPr>
        <p:spPr>
          <a:xfrm>
            <a:off x="5913785" y="10202833"/>
            <a:ext cx="4583149" cy="1210588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Entreprise de rabattement de nappe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6022B4-25D7-8112-42F2-A361CF97459D}"/>
              </a:ext>
            </a:extLst>
          </p:cNvPr>
          <p:cNvSpPr txBox="1"/>
          <p:nvPr/>
        </p:nvSpPr>
        <p:spPr>
          <a:xfrm>
            <a:off x="5913785" y="4475656"/>
            <a:ext cx="7301149" cy="2564805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Mise à jou</a:t>
            </a:r>
            <a:r>
              <a:rPr lang="fr-FR" sz="3200" dirty="0">
                <a:solidFill>
                  <a:srgbClr val="001871"/>
                </a:solidFill>
                <a:latin typeface="+mj-lt"/>
              </a:rPr>
              <a:t>r de l’étude de conception en fonction des </a:t>
            </a: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d’hypothèses d’EXE.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Coordination géotechnique des différents intervenants.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solidFill>
                  <a:srgbClr val="001871"/>
                </a:solidFill>
                <a:latin typeface="+mj-lt"/>
              </a:rPr>
              <a:t>Suivi des déplacements.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AF971E-6051-EDCB-FBE0-D68F24018A60}"/>
              </a:ext>
            </a:extLst>
          </p:cNvPr>
          <p:cNvSpPr txBox="1"/>
          <p:nvPr/>
        </p:nvSpPr>
        <p:spPr>
          <a:xfrm>
            <a:off x="5913785" y="9044892"/>
            <a:ext cx="4583149" cy="1087477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Etude de la mise hors d’eau du site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D1F8B3-9E6C-BFB1-550C-289F1D148B71}"/>
              </a:ext>
            </a:extLst>
          </p:cNvPr>
          <p:cNvSpPr txBox="1"/>
          <p:nvPr/>
        </p:nvSpPr>
        <p:spPr>
          <a:xfrm>
            <a:off x="13806386" y="3189740"/>
            <a:ext cx="4583149" cy="1210588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Entreprise de VPP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EF95D0-C32A-2757-1ADD-B7660A51C63C}"/>
              </a:ext>
            </a:extLst>
          </p:cNvPr>
          <p:cNvSpPr txBox="1"/>
          <p:nvPr/>
        </p:nvSpPr>
        <p:spPr>
          <a:xfrm>
            <a:off x="18517673" y="3199399"/>
            <a:ext cx="4583149" cy="1210588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Entreprise de terrassement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33D6E83E-77AF-07B4-B77B-7803EDAE2CDB}"/>
              </a:ext>
            </a:extLst>
          </p:cNvPr>
          <p:cNvSpPr/>
          <p:nvPr/>
        </p:nvSpPr>
        <p:spPr>
          <a:xfrm>
            <a:off x="13580869" y="2951170"/>
            <a:ext cx="9873609" cy="4405193"/>
          </a:xfrm>
          <a:prstGeom prst="roundRect">
            <a:avLst/>
          </a:prstGeom>
          <a:noFill/>
          <a:ln w="38100" cap="flat">
            <a:solidFill>
              <a:srgbClr val="00187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AA53F76-FDB9-EC52-48C8-124123DE14D6}"/>
              </a:ext>
            </a:extLst>
          </p:cNvPr>
          <p:cNvSpPr txBox="1"/>
          <p:nvPr/>
        </p:nvSpPr>
        <p:spPr>
          <a:xfrm>
            <a:off x="13801048" y="4485726"/>
            <a:ext cx="9338332" cy="2564805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Installation de chantier.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Phasage (passes / butonnage provisoire).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solidFill>
                  <a:srgbClr val="001871"/>
                </a:solidFill>
                <a:latin typeface="+mj-lt"/>
              </a:rPr>
              <a:t>Suivi des déplacements.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Dimensionnement des butons.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1C958F92-A61B-EFC5-05F1-E672257E84CD}"/>
              </a:ext>
            </a:extLst>
          </p:cNvPr>
          <p:cNvSpPr/>
          <p:nvPr/>
        </p:nvSpPr>
        <p:spPr>
          <a:xfrm>
            <a:off x="5036252" y="7733312"/>
            <a:ext cx="724680" cy="675641"/>
          </a:xfrm>
          <a:prstGeom prst="rightArrow">
            <a:avLst/>
          </a:prstGeom>
          <a:solidFill>
            <a:srgbClr val="FF8600"/>
          </a:solidFill>
          <a:ln w="12700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749BE6C-81FB-2F31-68E7-8B67FEEAAA1C}"/>
              </a:ext>
            </a:extLst>
          </p:cNvPr>
          <p:cNvSpPr txBox="1"/>
          <p:nvPr/>
        </p:nvSpPr>
        <p:spPr>
          <a:xfrm>
            <a:off x="11204890" y="11542677"/>
            <a:ext cx="4583149" cy="1210588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Entreprise de Gros-</a:t>
            </a:r>
            <a:r>
              <a:rPr kumimoji="0" lang="fr-FR" sz="3600" b="0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Oeuvre</a:t>
            </a: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A46D64B-49A1-037A-D5A0-6D6FF5A417C9}"/>
              </a:ext>
            </a:extLst>
          </p:cNvPr>
          <p:cNvSpPr txBox="1"/>
          <p:nvPr/>
        </p:nvSpPr>
        <p:spPr>
          <a:xfrm>
            <a:off x="15946394" y="11549638"/>
            <a:ext cx="4583149" cy="1210588"/>
          </a:xfrm>
          <a:prstGeom prst="rect">
            <a:avLst/>
          </a:prstGeom>
          <a:solidFill>
            <a:srgbClr val="001871"/>
          </a:solidFill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Bureau d’étude structure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AE5C97D-BC0B-AA38-3F2D-4457DEFB6C38}"/>
              </a:ext>
            </a:extLst>
          </p:cNvPr>
          <p:cNvSpPr/>
          <p:nvPr/>
        </p:nvSpPr>
        <p:spPr>
          <a:xfrm>
            <a:off x="10767527" y="8732978"/>
            <a:ext cx="10263673" cy="4405193"/>
          </a:xfrm>
          <a:prstGeom prst="roundRect">
            <a:avLst/>
          </a:prstGeom>
          <a:noFill/>
          <a:ln w="38100" cap="flat">
            <a:solidFill>
              <a:srgbClr val="001871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0EA14ED-ABF2-F24D-675E-ACB1E171B761}"/>
              </a:ext>
            </a:extLst>
          </p:cNvPr>
          <p:cNvSpPr txBox="1"/>
          <p:nvPr/>
        </p:nvSpPr>
        <p:spPr>
          <a:xfrm>
            <a:off x="11204890" y="8920794"/>
            <a:ext cx="9338332" cy="2564805"/>
          </a:xfrm>
          <a:prstGeom prst="rect">
            <a:avLst/>
          </a:prstGeom>
          <a:noFill/>
          <a:ln w="28575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0" i="0" u="none" strike="noStrike" cap="none" spc="0" normalizeH="0" baseline="0" dirty="0">
                <a:ln>
                  <a:noFill/>
                </a:ln>
                <a:solidFill>
                  <a:srgbClr val="00187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Calculs de poussées / dimensionnement des éléments / ferraillages 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dirty="0">
                <a:solidFill>
                  <a:srgbClr val="001871"/>
                </a:solidFill>
                <a:latin typeface="+mj-lt"/>
              </a:rPr>
              <a:t>Plans d’exécutions intégrant les interfaces entre butons provisoires et ouvrages définitifs.</a:t>
            </a:r>
          </a:p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>
                <a:solidFill>
                  <a:srgbClr val="001871"/>
                </a:solidFill>
                <a:latin typeface="+mj-lt"/>
              </a:rPr>
              <a:t>Suivi des déplacements.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rgbClr val="001871"/>
              </a:solidFill>
              <a:effectLst/>
              <a:uFillTx/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8365965-42A6-9060-BA9C-B4AE753E78A9}"/>
              </a:ext>
            </a:extLst>
          </p:cNvPr>
          <p:cNvSpPr txBox="1"/>
          <p:nvPr/>
        </p:nvSpPr>
        <p:spPr>
          <a:xfrm>
            <a:off x="20840375" y="7624310"/>
            <a:ext cx="3417594" cy="656590"/>
          </a:xfrm>
          <a:prstGeom prst="rect">
            <a:avLst/>
          </a:prstGeom>
          <a:solidFill>
            <a:srgbClr val="FF8600"/>
          </a:solidFill>
          <a:ln w="28575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Helvetica Neue"/>
                <a:cs typeface="Helvetica Neue"/>
                <a:sym typeface="Helvetica Neue"/>
              </a:rPr>
              <a:t>Contrôle et suivi</a:t>
            </a: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5E33A0BA-72B5-9ECA-C286-60F963B20E5E}"/>
              </a:ext>
            </a:extLst>
          </p:cNvPr>
          <p:cNvSpPr/>
          <p:nvPr/>
        </p:nvSpPr>
        <p:spPr>
          <a:xfrm rot="5400000">
            <a:off x="9370709" y="6994773"/>
            <a:ext cx="543490" cy="675641"/>
          </a:xfrm>
          <a:prstGeom prst="rightArrow">
            <a:avLst/>
          </a:prstGeom>
          <a:solidFill>
            <a:srgbClr val="00187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379911CB-104A-DACC-C3B2-73D621AB5125}"/>
              </a:ext>
            </a:extLst>
          </p:cNvPr>
          <p:cNvSpPr/>
          <p:nvPr/>
        </p:nvSpPr>
        <p:spPr>
          <a:xfrm rot="16200000">
            <a:off x="7951877" y="8453589"/>
            <a:ext cx="506964" cy="675641"/>
          </a:xfrm>
          <a:prstGeom prst="rightArrow">
            <a:avLst/>
          </a:prstGeom>
          <a:solidFill>
            <a:srgbClr val="00187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8F3A7F34-4194-103B-61B1-1EEEF61600F7}"/>
              </a:ext>
            </a:extLst>
          </p:cNvPr>
          <p:cNvSpPr/>
          <p:nvPr/>
        </p:nvSpPr>
        <p:spPr>
          <a:xfrm rot="5400000">
            <a:off x="16443336" y="6994774"/>
            <a:ext cx="543489" cy="675641"/>
          </a:xfrm>
          <a:prstGeom prst="rightArrow">
            <a:avLst/>
          </a:prstGeom>
          <a:solidFill>
            <a:srgbClr val="00187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ABB4B900-33E0-72AE-D3E5-5607ABBE21E9}"/>
              </a:ext>
            </a:extLst>
          </p:cNvPr>
          <p:cNvSpPr/>
          <p:nvPr/>
        </p:nvSpPr>
        <p:spPr>
          <a:xfrm rot="16200000">
            <a:off x="14847402" y="8373234"/>
            <a:ext cx="419478" cy="675641"/>
          </a:xfrm>
          <a:prstGeom prst="rightArrow">
            <a:avLst/>
          </a:prstGeom>
          <a:solidFill>
            <a:srgbClr val="00187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27" name="Flèche : droite 26">
            <a:extLst>
              <a:ext uri="{FF2B5EF4-FFF2-40B4-BE49-F238E27FC236}">
                <a16:creationId xmlns:a16="http://schemas.microsoft.com/office/drawing/2014/main" id="{704CA989-8FE9-E7AB-4332-BF7281910A85}"/>
              </a:ext>
            </a:extLst>
          </p:cNvPr>
          <p:cNvSpPr/>
          <p:nvPr/>
        </p:nvSpPr>
        <p:spPr>
          <a:xfrm>
            <a:off x="19937314" y="7605259"/>
            <a:ext cx="724680" cy="675641"/>
          </a:xfrm>
          <a:prstGeom prst="rightArrow">
            <a:avLst/>
          </a:prstGeom>
          <a:solidFill>
            <a:srgbClr val="FF8600"/>
          </a:solidFill>
          <a:ln w="12700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236921" y="3024976"/>
            <a:ext cx="18339310" cy="675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de la poussée :</a:t>
            </a:r>
            <a:endParaRPr u="sng"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2" name="Corps de texte standard…">
            <a:extLst>
              <a:ext uri="{FF2B5EF4-FFF2-40B4-BE49-F238E27FC236}">
                <a16:creationId xmlns:a16="http://schemas.microsoft.com/office/drawing/2014/main" id="{793EB30D-9CA6-CC21-D97A-D3C572F7A551}"/>
              </a:ext>
            </a:extLst>
          </p:cNvPr>
          <p:cNvSpPr txBox="1"/>
          <p:nvPr/>
        </p:nvSpPr>
        <p:spPr>
          <a:xfrm>
            <a:off x="1236921" y="3868896"/>
            <a:ext cx="22612123" cy="4494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marL="457200" indent="-4572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dirty="0">
                <a:solidFill>
                  <a:srgbClr val="000000"/>
                </a:solidFill>
                <a:sym typeface="Calibri"/>
              </a:rPr>
              <a:t>Le calcul doit être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phasé</a:t>
            </a:r>
            <a:r>
              <a:rPr lang="fr-FR" sz="3600" dirty="0">
                <a:solidFill>
                  <a:srgbClr val="000000"/>
                </a:solidFill>
                <a:sym typeface="Calibri"/>
              </a:rPr>
              <a:t> pour être cohérent avec la réalisation du voile par ceintures horizontales.</a:t>
            </a:r>
          </a:p>
          <a:p>
            <a:pPr marL="457200" indent="-4572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dirty="0">
                <a:effectLst/>
                <a:latin typeface="Calibri" panose="020F0502020204030204" pitchFamily="34" charset="0"/>
              </a:rPr>
              <a:t>La poussée retenue est la </a:t>
            </a:r>
            <a:r>
              <a:rPr lang="fr-FR" sz="3600" b="1" dirty="0">
                <a:solidFill>
                  <a:srgbClr val="FF8600"/>
                </a:solidFill>
                <a:sym typeface="Calibri"/>
              </a:rPr>
              <a:t>poussée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active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Ka </a:t>
            </a:r>
            <a:r>
              <a:rPr lang="fr-FR" sz="3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(</a:t>
            </a:r>
            <a:r>
              <a:rPr lang="fr-FR" sz="3600" dirty="0">
                <a:effectLst/>
                <a:latin typeface="Calibri" panose="020F0502020204030204" pitchFamily="34" charset="0"/>
              </a:rPr>
              <a:t>pour prendre en compte les déplacements du voile )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  <a:sym typeface="Calibri"/>
              </a:rPr>
              <a:t>avec </a:t>
            </a:r>
            <a:r>
              <a:rPr lang="fr-FR" sz="3600" b="1" dirty="0">
                <a:solidFill>
                  <a:srgbClr val="FF8600"/>
                </a:solidFill>
                <a:latin typeface="Symbol" panose="05050102010706020507" pitchFamily="18" charset="2"/>
                <a:sym typeface="Calibri"/>
              </a:rPr>
              <a:t>d/f</a:t>
            </a:r>
            <a:r>
              <a:rPr lang="fr-FR" sz="3600" b="1" dirty="0">
                <a:solidFill>
                  <a:srgbClr val="FF8600"/>
                </a:solidFill>
                <a:sym typeface="Calibri"/>
              </a:rPr>
              <a:t>=0 </a:t>
            </a:r>
            <a:r>
              <a:rPr lang="fr-FR" sz="3600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  <a:sym typeface="Calibri"/>
              </a:rPr>
              <a:t>(pour prendre en compte les bandes drainantes). </a:t>
            </a:r>
          </a:p>
          <a:p>
            <a:pPr marL="457200" lvl="7" indent="-4572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dirty="0">
                <a:latin typeface="Calibri" panose="020F0502020204030204" pitchFamily="34" charset="0"/>
              </a:rPr>
              <a:t>Les paramètres géotechniques doivent être définis pour les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phases provisoires </a:t>
            </a:r>
            <a:r>
              <a:rPr lang="fr-FR" sz="3600" dirty="0">
                <a:latin typeface="Calibri" panose="020F0502020204030204" pitchFamily="34" charset="0"/>
              </a:rPr>
              <a:t>(</a:t>
            </a:r>
            <a:r>
              <a:rPr lang="fr-FR" sz="3600" dirty="0" err="1">
                <a:latin typeface="Calibri" panose="020F0502020204030204" pitchFamily="34" charset="0"/>
              </a:rPr>
              <a:t>C</a:t>
            </a:r>
            <a:r>
              <a:rPr lang="fr-FR" sz="2800" dirty="0" err="1">
                <a:latin typeface="Calibri" panose="020F0502020204030204" pitchFamily="34" charset="0"/>
              </a:rPr>
              <a:t>travaux</a:t>
            </a:r>
            <a:r>
              <a:rPr lang="fr-FR" sz="3600" dirty="0">
                <a:latin typeface="Calibri" panose="020F0502020204030204" pitchFamily="34" charset="0"/>
              </a:rPr>
              <a:t>/</a:t>
            </a:r>
            <a:r>
              <a:rPr lang="fr-FR" sz="3600" dirty="0" err="1">
                <a:latin typeface="Symbol" panose="05050102010706020507" pitchFamily="18" charset="2"/>
              </a:rPr>
              <a:t>j</a:t>
            </a:r>
            <a:r>
              <a:rPr lang="fr-FR" sz="2800" dirty="0" err="1">
                <a:latin typeface="Calibri" panose="020F0502020204030204" pitchFamily="34" charset="0"/>
              </a:rPr>
              <a:t>travaux</a:t>
            </a:r>
            <a:r>
              <a:rPr lang="fr-FR" sz="3600" dirty="0">
                <a:latin typeface="Calibri" panose="020F0502020204030204" pitchFamily="34" charset="0"/>
              </a:rPr>
              <a:t>) et pour les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phases définitives</a:t>
            </a:r>
            <a:r>
              <a:rPr lang="fr-FR" sz="3600" dirty="0">
                <a:latin typeface="Calibri" panose="020F0502020204030204" pitchFamily="34" charset="0"/>
              </a:rPr>
              <a:t> (C’/</a:t>
            </a:r>
            <a:r>
              <a:rPr lang="fr-FR" sz="3600" dirty="0">
                <a:latin typeface="Symbol" panose="05050102010706020507" pitchFamily="18" charset="2"/>
              </a:rPr>
              <a:t>j</a:t>
            </a:r>
            <a:r>
              <a:rPr lang="fr-FR" sz="3600" dirty="0">
                <a:latin typeface="Calibri" panose="020F0502020204030204" pitchFamily="34" charset="0"/>
              </a:rPr>
              <a:t>’) en fonction de la durée des phases.</a:t>
            </a:r>
          </a:p>
          <a:p>
            <a:pPr marL="457200" lvl="7" indent="-4572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dirty="0">
                <a:effectLst/>
                <a:latin typeface="Calibri" panose="020F0502020204030204" pitchFamily="34" charset="0"/>
              </a:rPr>
              <a:t>Les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surcharges </a:t>
            </a:r>
            <a:r>
              <a:rPr lang="fr-FR" sz="3600" dirty="0">
                <a:effectLst/>
                <a:latin typeface="Calibri" panose="020F0502020204030204" pitchFamily="34" charset="0"/>
              </a:rPr>
              <a:t>doivent être cohérentes avec les contraintes travaux et les contraintes définitives.</a:t>
            </a:r>
          </a:p>
          <a:p>
            <a:pPr marL="457200" lvl="7" indent="-4572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dirty="0">
                <a:latin typeface="Calibri" panose="020F0502020204030204" pitchFamily="34" charset="0"/>
              </a:rPr>
              <a:t>La hauteur de la poussée est à prendre </a:t>
            </a:r>
            <a:r>
              <a:rPr lang="fr-FR" sz="3600" b="1" dirty="0">
                <a:solidFill>
                  <a:srgbClr val="FF8600"/>
                </a:solidFill>
                <a:latin typeface="+mn-lt"/>
                <a:ea typeface="+mn-ea"/>
                <a:cs typeface="+mn-cs"/>
              </a:rPr>
              <a:t>compris la hauteur de la bêche</a:t>
            </a:r>
            <a:r>
              <a:rPr lang="fr-FR" sz="3600" dirty="0">
                <a:latin typeface="Calibri" panose="020F0502020204030204" pitchFamily="34" charset="0"/>
              </a:rPr>
              <a:t>.</a:t>
            </a:r>
            <a:endParaRPr lang="fr-FR" sz="3600" dirty="0">
              <a:effectLst/>
              <a:latin typeface="Calibri" panose="020F0502020204030204" pitchFamily="34" charset="0"/>
            </a:endParaRPr>
          </a:p>
          <a:p>
            <a:pPr marL="457200" indent="-457200" algn="just">
              <a:lnSpc>
                <a:spcPts val="3600"/>
              </a:lnSpc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7" name="Corps de texte standard…">
            <a:extLst>
              <a:ext uri="{FF2B5EF4-FFF2-40B4-BE49-F238E27FC236}">
                <a16:creationId xmlns:a16="http://schemas.microsoft.com/office/drawing/2014/main" id="{A498A2E8-AC81-BBB2-C452-120767AC919E}"/>
              </a:ext>
            </a:extLst>
          </p:cNvPr>
          <p:cNvSpPr txBox="1"/>
          <p:nvPr/>
        </p:nvSpPr>
        <p:spPr>
          <a:xfrm>
            <a:off x="3186414" y="8000494"/>
            <a:ext cx="10090443" cy="2956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sym typeface="Calibri"/>
              </a:rPr>
              <a:t>Plusieurs méthodes utilisables : 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  <a:sym typeface="Calibri"/>
              </a:rPr>
              <a:t>M</a:t>
            </a: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odèles géotechniques « complexes » phasés.</a:t>
            </a:r>
          </a:p>
          <a:p>
            <a:pPr marL="571500" lvl="8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001871"/>
                </a:solidFill>
                <a:latin typeface="+mn-lt"/>
                <a:ea typeface="+mn-ea"/>
                <a:cs typeface="+mn-cs"/>
              </a:rPr>
              <a:t>Modèles RDM « simples » phasés.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457200" indent="-457200" algn="just">
              <a:lnSpc>
                <a:spcPts val="3600"/>
              </a:lnSpc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A876DA3D-C3E2-867B-AED6-E04F0215A62A}"/>
              </a:ext>
            </a:extLst>
          </p:cNvPr>
          <p:cNvSpPr/>
          <p:nvPr/>
        </p:nvSpPr>
        <p:spPr>
          <a:xfrm>
            <a:off x="1474236" y="8532060"/>
            <a:ext cx="1343608" cy="839756"/>
          </a:xfrm>
          <a:prstGeom prst="rightArrow">
            <a:avLst/>
          </a:prstGeom>
          <a:solidFill>
            <a:srgbClr val="001871"/>
          </a:solidFill>
          <a:ln w="12700" cap="flat">
            <a:solidFill>
              <a:srgbClr val="00187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05720D8-C5B6-7C5F-8F2C-5AFD96FC8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152" y="7709132"/>
            <a:ext cx="11424289" cy="365555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090FC42-C0CF-9389-2B4B-F064F9056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2651074" y="10144102"/>
            <a:ext cx="4777274" cy="2513046"/>
          </a:xfrm>
          <a:prstGeom prst="rect">
            <a:avLst/>
          </a:prstGeom>
          <a:ln>
            <a:solidFill>
              <a:srgbClr val="00187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8D708C6-4654-D250-6ABB-F5DAB6615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7690785" y="10171396"/>
            <a:ext cx="4777274" cy="2513046"/>
          </a:xfrm>
          <a:prstGeom prst="rect">
            <a:avLst/>
          </a:prstGeom>
          <a:ln>
            <a:solidFill>
              <a:srgbClr val="001871"/>
            </a:solidFill>
          </a:ln>
        </p:spPr>
      </p:pic>
    </p:spTree>
    <p:extLst>
      <p:ext uri="{BB962C8B-B14F-4D97-AF65-F5344CB8AC3E}">
        <p14:creationId xmlns:p14="http://schemas.microsoft.com/office/powerpoint/2010/main" val="413491825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399591" y="3193255"/>
            <a:ext cx="1833931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de la poussée : </a:t>
            </a:r>
            <a:r>
              <a:rPr lang="fr-FR" sz="4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  <a:sym typeface="Calibri"/>
              </a:rPr>
              <a:t>M</a:t>
            </a:r>
            <a:r>
              <a:rPr lang="fr-FR" sz="4000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odèles géotechniques « complexes » phasés.</a:t>
            </a: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375CEFF-2922-A78F-34BA-E30D34046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0090327"/>
              </p:ext>
            </p:extLst>
          </p:nvPr>
        </p:nvGraphicFramePr>
        <p:xfrm>
          <a:off x="250106" y="4238941"/>
          <a:ext cx="23263038" cy="77850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34874">
                  <a:extLst>
                    <a:ext uri="{9D8B030D-6E8A-4147-A177-3AD203B41FA5}">
                      <a16:colId xmlns:a16="http://schemas.microsoft.com/office/drawing/2014/main" val="2463563332"/>
                    </a:ext>
                  </a:extLst>
                </a:gridCol>
                <a:gridCol w="9973818">
                  <a:extLst>
                    <a:ext uri="{9D8B030D-6E8A-4147-A177-3AD203B41FA5}">
                      <a16:colId xmlns:a16="http://schemas.microsoft.com/office/drawing/2014/main" val="848626460"/>
                    </a:ext>
                  </a:extLst>
                </a:gridCol>
                <a:gridCol w="7754346">
                  <a:extLst>
                    <a:ext uri="{9D8B030D-6E8A-4147-A177-3AD203B41FA5}">
                      <a16:colId xmlns:a16="http://schemas.microsoft.com/office/drawing/2014/main" val="2058028008"/>
                    </a:ext>
                  </a:extLst>
                </a:gridCol>
              </a:tblGrid>
              <a:tr h="7785076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sz="3600" dirty="0"/>
                        <a:t>Phases provisoires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sz="3600" dirty="0"/>
                    </a:p>
                    <a:p>
                      <a:r>
                        <a:rPr lang="fr-FR" sz="3600" dirty="0"/>
                        <a:t>Phase définitive chantier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sz="3600" dirty="0"/>
                    </a:p>
                    <a:p>
                      <a:r>
                        <a:rPr lang="fr-FR" sz="3600" dirty="0"/>
                        <a:t>Phase définitive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453559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45C06B77-A7F2-B9E7-B60C-14EA798C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91" y="5035605"/>
            <a:ext cx="5340163" cy="54871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CB51B1-56F6-FA57-F8F4-82F296DB3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114" y="5226451"/>
            <a:ext cx="9624266" cy="604339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D00E85-0199-1319-7DF8-29E85AF11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21941" y="4257601"/>
            <a:ext cx="6308851" cy="70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30711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399591" y="3193255"/>
            <a:ext cx="1833931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de la poussée : </a:t>
            </a:r>
            <a:r>
              <a:rPr lang="fr-FR" sz="4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  <a:sym typeface="Calibri"/>
              </a:rPr>
              <a:t>M</a:t>
            </a:r>
            <a:r>
              <a:rPr lang="fr-FR" sz="4000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odèles </a:t>
            </a:r>
            <a:r>
              <a:rPr lang="fr-FR" sz="4000" u="sng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rdm</a:t>
            </a:r>
            <a:r>
              <a:rPr lang="fr-FR" sz="4000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 « simples » phasés.</a:t>
            </a: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375CEFF-2922-A78F-34BA-E30D34046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875466"/>
              </p:ext>
            </p:extLst>
          </p:nvPr>
        </p:nvGraphicFramePr>
        <p:xfrm>
          <a:off x="250106" y="4124131"/>
          <a:ext cx="23263038" cy="78998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12767">
                  <a:extLst>
                    <a:ext uri="{9D8B030D-6E8A-4147-A177-3AD203B41FA5}">
                      <a16:colId xmlns:a16="http://schemas.microsoft.com/office/drawing/2014/main" val="2463563332"/>
                    </a:ext>
                  </a:extLst>
                </a:gridCol>
                <a:gridCol w="15488817">
                  <a:extLst>
                    <a:ext uri="{9D8B030D-6E8A-4147-A177-3AD203B41FA5}">
                      <a16:colId xmlns:a16="http://schemas.microsoft.com/office/drawing/2014/main" val="848626460"/>
                    </a:ext>
                  </a:extLst>
                </a:gridCol>
                <a:gridCol w="4161454">
                  <a:extLst>
                    <a:ext uri="{9D8B030D-6E8A-4147-A177-3AD203B41FA5}">
                      <a16:colId xmlns:a16="http://schemas.microsoft.com/office/drawing/2014/main" val="2058028008"/>
                    </a:ext>
                  </a:extLst>
                </a:gridCol>
              </a:tblGrid>
              <a:tr h="7899886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sz="3600" dirty="0"/>
                        <a:t>Phases provisoires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sz="3600" dirty="0"/>
                    </a:p>
                    <a:p>
                      <a:r>
                        <a:rPr lang="fr-FR" sz="3600" dirty="0"/>
                        <a:t>Phase définitive chantier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sz="3600" dirty="0"/>
                    </a:p>
                    <a:p>
                      <a:r>
                        <a:rPr lang="fr-FR" sz="3600" dirty="0"/>
                        <a:t>Phase définitive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4453559"/>
                  </a:ext>
                </a:extLst>
              </a:tr>
            </a:tbl>
          </a:graphicData>
        </a:graphic>
      </p:graphicFrame>
      <p:pic>
        <p:nvPicPr>
          <p:cNvPr id="11" name="Image 10">
            <a:extLst>
              <a:ext uri="{FF2B5EF4-FFF2-40B4-BE49-F238E27FC236}">
                <a16:creationId xmlns:a16="http://schemas.microsoft.com/office/drawing/2014/main" id="{45C06B77-A7F2-B9E7-B60C-14EA798CA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391" y="5035605"/>
            <a:ext cx="3526153" cy="36232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D00E85-0199-1319-7DF8-29E85AF114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6657" y="5151690"/>
            <a:ext cx="3679245" cy="413995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5C821F6-E1BB-6B36-B200-90B6FC92EE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540"/>
          <a:stretch/>
        </p:blipFill>
        <p:spPr>
          <a:xfrm>
            <a:off x="3897849" y="5042445"/>
            <a:ext cx="8051755" cy="583931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62BCE84-5BE7-E83F-C43C-EE87A519FB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517" b="445"/>
          <a:stretch/>
        </p:blipFill>
        <p:spPr>
          <a:xfrm>
            <a:off x="10929491" y="5162918"/>
            <a:ext cx="8283355" cy="5718839"/>
          </a:xfrm>
          <a:prstGeom prst="rect">
            <a:avLst/>
          </a:prstGeom>
        </p:spPr>
      </p:pic>
      <p:sp>
        <p:nvSpPr>
          <p:cNvPr id="8" name="Corps de texte standard…">
            <a:extLst>
              <a:ext uri="{FF2B5EF4-FFF2-40B4-BE49-F238E27FC236}">
                <a16:creationId xmlns:a16="http://schemas.microsoft.com/office/drawing/2014/main" id="{17B0E4D2-1496-595F-4F78-81AA2544CA86}"/>
              </a:ext>
            </a:extLst>
          </p:cNvPr>
          <p:cNvSpPr txBox="1"/>
          <p:nvPr/>
        </p:nvSpPr>
        <p:spPr>
          <a:xfrm>
            <a:off x="13672807" y="3572885"/>
            <a:ext cx="10090443" cy="28021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Pour le calcul des butons et semelles : </a:t>
            </a:r>
          </a:p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effectLst/>
                <a:latin typeface="Calibri" panose="020F0502020204030204" pitchFamily="34" charset="0"/>
                <a:ea typeface="+mn-ea"/>
                <a:cs typeface="+mn-cs"/>
                <a:sym typeface="Calibri"/>
              </a:rPr>
              <a:t>Ajustemen</a:t>
            </a:r>
            <a:r>
              <a:rPr lang="fr-FR" sz="3600" b="1" dirty="0">
                <a:solidFill>
                  <a:srgbClr val="FF8600"/>
                </a:solidFill>
                <a:latin typeface="Calibri" panose="020F0502020204030204" pitchFamily="34" charset="0"/>
                <a:ea typeface="+mn-ea"/>
                <a:cs typeface="+mn-cs"/>
                <a:sym typeface="Calibri"/>
              </a:rPr>
              <a:t>t </a:t>
            </a:r>
            <a:r>
              <a:rPr lang="fr-FR" sz="3600" b="1" dirty="0">
                <a:solidFill>
                  <a:srgbClr val="FF8600"/>
                </a:solidFill>
                <a:latin typeface="Calibri" panose="020F0502020204030204" pitchFamily="34" charset="0"/>
                <a:ea typeface="+mn-ea"/>
                <a:cs typeface="+mn-cs"/>
              </a:rPr>
              <a:t>avec un palier horizontal de la valeur max de la poussée sur H/2.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457200" indent="-457200" algn="just">
              <a:lnSpc>
                <a:spcPts val="3600"/>
              </a:lnSpc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183E7-1964-E71B-E906-A0C22CE7A6D9}"/>
              </a:ext>
            </a:extLst>
          </p:cNvPr>
          <p:cNvSpPr/>
          <p:nvPr/>
        </p:nvSpPr>
        <p:spPr>
          <a:xfrm>
            <a:off x="10929491" y="5162918"/>
            <a:ext cx="8337060" cy="6089800"/>
          </a:xfrm>
          <a:prstGeom prst="rect">
            <a:avLst/>
          </a:prstGeom>
          <a:noFill/>
          <a:ln w="57150" cap="flat">
            <a:solidFill>
              <a:srgbClr val="FF86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66394508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399591" y="3193255"/>
            <a:ext cx="1833931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Calcul de la poussée : </a:t>
            </a:r>
            <a:r>
              <a:rPr lang="fr-FR" sz="4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  <a:sym typeface="Calibri"/>
              </a:rPr>
              <a:t>M</a:t>
            </a:r>
            <a:r>
              <a:rPr lang="fr-FR" sz="4000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odèles </a:t>
            </a:r>
            <a:r>
              <a:rPr lang="fr-FR" sz="4000" u="sng" dirty="0" err="1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rdm</a:t>
            </a:r>
            <a:r>
              <a:rPr lang="fr-FR" sz="4000" u="sng" dirty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+mn-cs"/>
              </a:rPr>
              <a:t> « simples » phasés.</a:t>
            </a: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ED6858-AB14-696D-BA41-DE5446D01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073" y="4403230"/>
            <a:ext cx="18912224" cy="7620787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2101557" y="4055886"/>
            <a:ext cx="10090443" cy="172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Exemple pour un sol monocouche</a:t>
            </a:r>
            <a:endParaRPr lang="fr-FR" sz="3600" b="1" dirty="0">
              <a:solidFill>
                <a:srgbClr val="FF86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457200" indent="-457200" algn="just">
              <a:lnSpc>
                <a:spcPts val="3600"/>
              </a:lnSpc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14" name="Corps de texte standard…">
            <a:extLst>
              <a:ext uri="{FF2B5EF4-FFF2-40B4-BE49-F238E27FC236}">
                <a16:creationId xmlns:a16="http://schemas.microsoft.com/office/drawing/2014/main" id="{9106A4AC-4B54-9E0D-ACA8-E5F4C39FE671}"/>
              </a:ext>
            </a:extLst>
          </p:cNvPr>
          <p:cNvSpPr txBox="1"/>
          <p:nvPr/>
        </p:nvSpPr>
        <p:spPr>
          <a:xfrm>
            <a:off x="12254037" y="4055886"/>
            <a:ext cx="10090443" cy="1724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Exemple pour un sol multicouche</a:t>
            </a:r>
            <a:endParaRPr lang="fr-FR" sz="3600" b="1" dirty="0">
              <a:solidFill>
                <a:srgbClr val="FF86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pPr marL="457200" indent="-457200" algn="just">
              <a:lnSpc>
                <a:spcPts val="3600"/>
              </a:lnSpc>
              <a:buFont typeface="Wingdings" panose="05000000000000000000" pitchFamily="2" charset="2"/>
              <a:buChar char="Ø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85293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399591" y="3193255"/>
            <a:ext cx="1833931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Vérification de la stabilité verticale : </a:t>
            </a:r>
            <a:r>
              <a:rPr lang="fr-FR" sz="40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+mn-ea"/>
                <a:cs typeface="+mn-cs"/>
                <a:sym typeface="Calibri"/>
              </a:rPr>
              <a:t>soulèvement du voile</a:t>
            </a:r>
            <a:endParaRPr lang="fr-FR" sz="4000" u="sng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CE2633-6BBA-1BB9-8C13-F029373A6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06" y="4089429"/>
            <a:ext cx="14464013" cy="7292972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14006323" y="4035095"/>
            <a:ext cx="6576225" cy="3032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Risque identifié pour des butons « très » verticaux</a:t>
            </a:r>
          </a:p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lang="fr-FR" sz="3600" b="1" dirty="0">
                <a:solidFill>
                  <a:srgbClr val="FF8600"/>
                </a:solidFill>
                <a:latin typeface="Calibri" panose="020F0502020204030204" pitchFamily="34" charset="0"/>
                <a:ea typeface="+mn-ea"/>
                <a:cs typeface="+mn-cs"/>
                <a:sym typeface="Calibri"/>
              </a:rPr>
              <a:t> Justification non nécessaire si l’angle de la résultante de la poussée dans les butons est supérieur à 40°</a:t>
            </a: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9" name="Corps de texte standard…">
            <a:extLst>
              <a:ext uri="{FF2B5EF4-FFF2-40B4-BE49-F238E27FC236}">
                <a16:creationId xmlns:a16="http://schemas.microsoft.com/office/drawing/2014/main" id="{33423D91-5F6D-D3A2-196A-5A8A93549BF9}"/>
              </a:ext>
            </a:extLst>
          </p:cNvPr>
          <p:cNvSpPr txBox="1"/>
          <p:nvPr/>
        </p:nvSpPr>
        <p:spPr>
          <a:xfrm>
            <a:off x="14360221" y="7489799"/>
            <a:ext cx="9432840" cy="3648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>
                <a:solidFill>
                  <a:srgbClr val="001871"/>
                </a:solidFill>
                <a:sym typeface="Calibri"/>
              </a:rPr>
              <a:t>Dans le cas contraire :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>
                <a:solidFill>
                  <a:srgbClr val="001871"/>
                </a:solidFill>
                <a:latin typeface="Symbol" panose="05050102010706020507" pitchFamily="18" charset="2"/>
                <a:sym typeface="Calibri"/>
              </a:rPr>
              <a:t>d/f </a:t>
            </a:r>
            <a:r>
              <a:rPr lang="fr-FR" sz="3600">
                <a:solidFill>
                  <a:srgbClr val="001871"/>
                </a:solidFill>
                <a:sym typeface="Calibri"/>
              </a:rPr>
              <a:t>= 2/3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>
                <a:solidFill>
                  <a:srgbClr val="001871"/>
                </a:solidFill>
                <a:latin typeface="Calibri" panose="020F0502020204030204" pitchFamily="34" charset="0"/>
                <a:ea typeface="+mn-ea"/>
                <a:cs typeface="+mn-cs"/>
              </a:rPr>
              <a:t>C</a:t>
            </a:r>
            <a:r>
              <a:rPr lang="fr-FR" sz="2800">
                <a:solidFill>
                  <a:srgbClr val="001871"/>
                </a:solidFill>
                <a:latin typeface="Calibri" panose="020F0502020204030204" pitchFamily="34" charset="0"/>
                <a:ea typeface="+mn-ea"/>
                <a:cs typeface="+mn-cs"/>
              </a:rPr>
              <a:t>trav</a:t>
            </a:r>
            <a:r>
              <a:rPr lang="fr-FR" sz="3600">
                <a:solidFill>
                  <a:srgbClr val="001871"/>
                </a:solidFill>
                <a:latin typeface="Calibri" panose="020F0502020204030204" pitchFamily="34" charset="0"/>
                <a:ea typeface="+mn-ea"/>
                <a:cs typeface="+mn-cs"/>
              </a:rPr>
              <a:t>/</a:t>
            </a:r>
            <a:r>
              <a:rPr lang="fr-FR" sz="3600">
                <a:solidFill>
                  <a:srgbClr val="001871"/>
                </a:solidFill>
                <a:latin typeface="Symbol" panose="05050102010706020507" pitchFamily="18" charset="2"/>
                <a:ea typeface="+mn-ea"/>
                <a:cs typeface="+mn-cs"/>
              </a:rPr>
              <a:t>j</a:t>
            </a:r>
            <a:r>
              <a:rPr lang="fr-FR" sz="2800">
                <a:solidFill>
                  <a:srgbClr val="001871"/>
                </a:solidFill>
                <a:latin typeface="Calibri" panose="020F0502020204030204" pitchFamily="34" charset="0"/>
                <a:ea typeface="+mn-ea"/>
                <a:cs typeface="+mn-cs"/>
              </a:rPr>
              <a:t>trav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>
                <a:solidFill>
                  <a:srgbClr val="001871"/>
                </a:solidFill>
                <a:latin typeface="Calibri" panose="020F0502020204030204" pitchFamily="34" charset="0"/>
                <a:sym typeface="Calibri"/>
              </a:rPr>
              <a:t>Diagramme non corrigé entre 0 et H/2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>
                <a:solidFill>
                  <a:srgbClr val="001871"/>
                </a:solidFill>
                <a:latin typeface="Calibri" panose="020F0502020204030204" pitchFamily="34" charset="0"/>
                <a:sym typeface="Calibri"/>
              </a:rPr>
              <a:t>Rapport résistance/sollicitations = 1 </a:t>
            </a:r>
            <a:endParaRPr lang="fr-FR" sz="3600">
              <a:solidFill>
                <a:srgbClr val="001871"/>
              </a:solidFill>
              <a:sym typeface="Calibri"/>
            </a:endParaRP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dirty="0">
              <a:solidFill>
                <a:srgbClr val="001871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5006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- calibri gras corps 40pts">
            <a:extLst>
              <a:ext uri="{FF2B5EF4-FFF2-40B4-BE49-F238E27FC236}">
                <a16:creationId xmlns:a16="http://schemas.microsoft.com/office/drawing/2014/main" id="{FA62CFE0-4E69-4C7C-B514-EB6B663926C8}"/>
              </a:ext>
            </a:extLst>
          </p:cNvPr>
          <p:cNvSpPr txBox="1"/>
          <p:nvPr/>
        </p:nvSpPr>
        <p:spPr>
          <a:xfrm>
            <a:off x="1366366" y="3052902"/>
            <a:ext cx="18339310" cy="12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>
              <a:lnSpc>
                <a:spcPts val="4400"/>
              </a:lnSpc>
              <a:defRPr sz="4000" b="1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fr-FR" u="sng" dirty="0"/>
              <a:t>Prise en compte de la bêche :</a:t>
            </a:r>
            <a:endParaRPr lang="fr-FR" sz="4000" u="sng" dirty="0">
              <a:solidFill>
                <a:srgbClr val="000000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dirty="0"/>
          </a:p>
        </p:txBody>
      </p:sp>
      <p:sp>
        <p:nvSpPr>
          <p:cNvPr id="5" name="Titre de la page…">
            <a:extLst>
              <a:ext uri="{FF2B5EF4-FFF2-40B4-BE49-F238E27FC236}">
                <a16:creationId xmlns:a16="http://schemas.microsoft.com/office/drawing/2014/main" id="{1802D37F-0293-2420-FAD3-33CEF958737E}"/>
              </a:ext>
            </a:extLst>
          </p:cNvPr>
          <p:cNvSpPr txBox="1">
            <a:spLocks noGrp="1"/>
          </p:cNvSpPr>
          <p:nvPr/>
        </p:nvSpPr>
        <p:spPr>
          <a:xfrm>
            <a:off x="250106" y="354641"/>
            <a:ext cx="24007862" cy="2220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defRPr sz="6000" spc="300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dirty="0"/>
              <a:t>Recommandations relatives à la technique des voiles par passes</a:t>
            </a:r>
            <a:br>
              <a:rPr lang="fr-FR" dirty="0"/>
            </a:br>
            <a:br>
              <a:rPr lang="fr-FR" dirty="0"/>
            </a:br>
            <a:r>
              <a:rPr lang="fr-FR" sz="4000" dirty="0"/>
              <a:t>Chapitre 2 – Etudes d’exécution des Voiles Par Passes (VPP)</a:t>
            </a:r>
            <a:endParaRPr dirty="0"/>
          </a:p>
        </p:txBody>
      </p:sp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6EFFB8B-6BF6-DF2E-5420-B1CEB0B91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4017"/>
            <a:ext cx="2948473" cy="1505815"/>
          </a:xfrm>
          <a:prstGeom prst="rect">
            <a:avLst/>
          </a:prstGeom>
        </p:spPr>
      </p:pic>
      <p:sp>
        <p:nvSpPr>
          <p:cNvPr id="13" name="Corps de texte standard…">
            <a:extLst>
              <a:ext uri="{FF2B5EF4-FFF2-40B4-BE49-F238E27FC236}">
                <a16:creationId xmlns:a16="http://schemas.microsoft.com/office/drawing/2014/main" id="{0AA49027-ABCE-8D0F-908C-E26C7EA81952}"/>
              </a:ext>
            </a:extLst>
          </p:cNvPr>
          <p:cNvSpPr txBox="1"/>
          <p:nvPr/>
        </p:nvSpPr>
        <p:spPr>
          <a:xfrm>
            <a:off x="2212429" y="3825054"/>
            <a:ext cx="18339310" cy="11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La réalisation d’une bêche est recommandée.</a:t>
            </a:r>
          </a:p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b="1" dirty="0">
                <a:solidFill>
                  <a:srgbClr val="FF8600"/>
                </a:solidFill>
                <a:sym typeface="Calibri"/>
              </a:rPr>
              <a:t>Sa réalisation représente un élément de sécurité pour la stabilité du pied du voile par passes.</a:t>
            </a:r>
            <a:endParaRPr lang="fr-FR" sz="3600" b="1" dirty="0">
              <a:solidFill>
                <a:srgbClr val="000000"/>
              </a:solidFill>
              <a:sym typeface="Calibri"/>
            </a:endParaRPr>
          </a:p>
        </p:txBody>
      </p:sp>
      <p:sp>
        <p:nvSpPr>
          <p:cNvPr id="2" name="Corps de texte standard…">
            <a:extLst>
              <a:ext uri="{FF2B5EF4-FFF2-40B4-BE49-F238E27FC236}">
                <a16:creationId xmlns:a16="http://schemas.microsoft.com/office/drawing/2014/main" id="{05A79956-66AE-F8DD-083E-097666FEBBCE}"/>
              </a:ext>
            </a:extLst>
          </p:cNvPr>
          <p:cNvSpPr txBox="1"/>
          <p:nvPr/>
        </p:nvSpPr>
        <p:spPr>
          <a:xfrm>
            <a:off x="10536021" y="5249592"/>
            <a:ext cx="9432840" cy="1186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fr-FR" sz="3600" dirty="0">
                <a:solidFill>
                  <a:srgbClr val="001871"/>
                </a:solidFill>
                <a:sym typeface="Calibri"/>
              </a:rPr>
              <a:t>2 types de bêches : </a:t>
            </a:r>
          </a:p>
          <a:p>
            <a:pPr marL="571500" indent="-571500" algn="l">
              <a:lnSpc>
                <a:spcPts val="36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7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 lang="fr-FR" sz="3600" dirty="0">
              <a:solidFill>
                <a:srgbClr val="001871"/>
              </a:solidFill>
              <a:sym typeface="Calibri"/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CE576FD2-A608-11A1-92A1-347847E55A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153364"/>
              </p:ext>
            </p:extLst>
          </p:nvPr>
        </p:nvGraphicFramePr>
        <p:xfrm>
          <a:off x="4730690" y="5842735"/>
          <a:ext cx="15238171" cy="64046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623041">
                  <a:extLst>
                    <a:ext uri="{9D8B030D-6E8A-4147-A177-3AD203B41FA5}">
                      <a16:colId xmlns:a16="http://schemas.microsoft.com/office/drawing/2014/main" val="1511002049"/>
                    </a:ext>
                  </a:extLst>
                </a:gridCol>
                <a:gridCol w="7615130">
                  <a:extLst>
                    <a:ext uri="{9D8B030D-6E8A-4147-A177-3AD203B41FA5}">
                      <a16:colId xmlns:a16="http://schemas.microsoft.com/office/drawing/2014/main" val="3937967957"/>
                    </a:ext>
                  </a:extLst>
                </a:gridCol>
              </a:tblGrid>
              <a:tr h="704937"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highlight>
                            <a:srgbClr val="001871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Bêche sans butée = bêche coffrée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highlight>
                            <a:srgbClr val="001871"/>
                          </a:highlight>
                          <a:uFillTx/>
                          <a:latin typeface="+mn-lt"/>
                          <a:ea typeface="+mn-ea"/>
                          <a:cs typeface="+mn-cs"/>
                          <a:sym typeface="Calibri"/>
                        </a:rPr>
                        <a:t>Bêche avec butée = bêche pleine fouille</a:t>
                      </a:r>
                      <a:endParaRPr lang="fr-FR" sz="3600" dirty="0">
                        <a:solidFill>
                          <a:schemeClr val="bg1"/>
                        </a:solidFill>
                        <a:highlight>
                          <a:srgbClr val="001871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404053"/>
                  </a:ext>
                </a:extLst>
              </a:tr>
              <a:tr h="704937">
                <a:tc>
                  <a:txBody>
                    <a:bodyPr/>
                    <a:lstStyle/>
                    <a:p>
                      <a:r>
                        <a:rPr kumimoji="0" lang="fr-FR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187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Avantages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187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Avantages 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499583"/>
                  </a:ext>
                </a:extLst>
              </a:tr>
              <a:tr h="704937">
                <a:tc>
                  <a:txBody>
                    <a:bodyPr/>
                    <a:lstStyle/>
                    <a:p>
                      <a:pPr marL="285750" marR="0" indent="-285750" algn="l" defTabSz="5842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fr-FR" sz="2800" b="0" i="0" u="none" strike="noStrike" cap="none" spc="0" baseline="0" dirty="0">
                          <a:solidFill>
                            <a:schemeClr val="tx1"/>
                          </a:solidFill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Réalisation simple après projection de la dernière passe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Réduction des efforts dans le buton inférieur</a:t>
                      </a:r>
                    </a:p>
                    <a:p>
                      <a:pPr marL="285750" marR="0" lvl="0" indent="-28575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Réduction des dimensions de semelles de butons</a:t>
                      </a:r>
                    </a:p>
                    <a:p>
                      <a:pPr marL="285750" marR="0" lvl="0" indent="-28575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Risque de rotation en pied de voile maitrisé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085974"/>
                  </a:ext>
                </a:extLst>
              </a:tr>
              <a:tr h="913623">
                <a:tc>
                  <a:txBody>
                    <a:bodyPr/>
                    <a:lstStyle/>
                    <a:p>
                      <a:r>
                        <a:rPr kumimoji="0" lang="fr-FR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187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Inconvénients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36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rgbClr val="00187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Inconvénients 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07875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2800" dirty="0"/>
                        <a:t>Efforts importants dans les butons inférieurs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2800" dirty="0"/>
                        <a:t>Ferraillage important pour le fonctionnement en console sous le dernier niveau de buton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fr-FR" sz="2800" dirty="0"/>
                        <a:t>2 niveaux de butons à minima pour assurer l’équilibre du voile.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fr-FR" sz="2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5E5E5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Helvetica Neue"/>
                        </a:rPr>
                        <a:t>Réalisation stricte soumise à un plan de contrôle</a:t>
                      </a:r>
                    </a:p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183571"/>
                  </a:ext>
                </a:extLst>
              </a:tr>
            </a:tbl>
          </a:graphicData>
        </a:graphic>
      </p:graphicFrame>
      <p:pic>
        <p:nvPicPr>
          <p:cNvPr id="12" name="Image 11">
            <a:extLst>
              <a:ext uri="{FF2B5EF4-FFF2-40B4-BE49-F238E27FC236}">
                <a16:creationId xmlns:a16="http://schemas.microsoft.com/office/drawing/2014/main" id="{99EF806C-4A79-D414-1A06-6316BFF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8732" y="5542615"/>
            <a:ext cx="2422635" cy="633884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59E2182-295D-6205-3AB8-422636EA9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6761" y="5286396"/>
            <a:ext cx="2605793" cy="694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829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4a3d9983-e936-4837-9552-9d9126a92eb0}" enabled="0" method="" siteId="{4a3d9983-e936-4837-9552-9d9126a92e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1486</Words>
  <Application>Microsoft Office PowerPoint</Application>
  <PresentationFormat>Personnalisé</PresentationFormat>
  <Paragraphs>308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 Neue</vt:lpstr>
      <vt:lpstr>Helvetica Neue Medium</vt:lpstr>
      <vt:lpstr>Symbol</vt:lpstr>
      <vt:lpstr>Wingdings</vt:lpstr>
      <vt:lpstr>21_BasicWhite</vt:lpstr>
      <vt:lpstr>  Etude d’exécution des voiles par passes  par Benoit CAYZAC (Bouygues Construction)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commission</dc:title>
  <dc:creator>BERNHARDT Valérie</dc:creator>
  <cp:lastModifiedBy>Pascal Aguado</cp:lastModifiedBy>
  <cp:revision>157</cp:revision>
  <cp:lastPrinted>2023-05-15T12:20:58Z</cp:lastPrinted>
  <dcterms:modified xsi:type="dcterms:W3CDTF">2024-02-07T09:18:53Z</dcterms:modified>
</cp:coreProperties>
</file>